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26"/>
  </p:notesMasterIdLst>
  <p:sldIdLst>
    <p:sldId id="683" r:id="rId7"/>
    <p:sldId id="668" r:id="rId8"/>
    <p:sldId id="621" r:id="rId9"/>
    <p:sldId id="547" r:id="rId10"/>
    <p:sldId id="542" r:id="rId11"/>
    <p:sldId id="546" r:id="rId12"/>
    <p:sldId id="320" r:id="rId13"/>
    <p:sldId id="1781" r:id="rId14"/>
    <p:sldId id="675" r:id="rId15"/>
    <p:sldId id="1779" r:id="rId16"/>
    <p:sldId id="592" r:id="rId17"/>
    <p:sldId id="600" r:id="rId18"/>
    <p:sldId id="594" r:id="rId19"/>
    <p:sldId id="1780" r:id="rId20"/>
    <p:sldId id="1778" r:id="rId21"/>
    <p:sldId id="1774" r:id="rId22"/>
    <p:sldId id="1775" r:id="rId23"/>
    <p:sldId id="1769" r:id="rId24"/>
    <p:sldId id="603"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B0FE9D-3E1B-7644-9F20-AD0522550DF0}" v="208" dt="2024-09-18T04:00:33.5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1459" autoAdjust="0"/>
    <p:restoredTop sz="95238" autoAdjust="0"/>
  </p:normalViewPr>
  <p:slideViewPr>
    <p:cSldViewPr snapToGrid="0">
      <p:cViewPr varScale="1">
        <p:scale>
          <a:sx n="92" d="100"/>
          <a:sy n="92" d="100"/>
        </p:scale>
        <p:origin x="184" y="80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hana Choudhury" userId="8bfadc28-a633-41a8-aacf-e9b58948d589" providerId="ADAL" clId="{887016FF-2764-BC4F-9CDD-409D9CACDD39}"/>
    <pc:docChg chg="undo custSel addSld delSld modSld sldOrd">
      <pc:chgData name="Farhana Choudhury" userId="8bfadc28-a633-41a8-aacf-e9b58948d589" providerId="ADAL" clId="{887016FF-2764-BC4F-9CDD-409D9CACDD39}" dt="2023-07-18T01:58:49.655" v="1688" actId="20577"/>
      <pc:docMkLst>
        <pc:docMk/>
      </pc:docMkLst>
      <pc:sldChg chg="del">
        <pc:chgData name="Farhana Choudhury" userId="8bfadc28-a633-41a8-aacf-e9b58948d589" providerId="ADAL" clId="{887016FF-2764-BC4F-9CDD-409D9CACDD39}" dt="2023-07-17T23:31:03.342" v="1447" actId="2696"/>
        <pc:sldMkLst>
          <pc:docMk/>
          <pc:sldMk cId="0" sldId="274"/>
        </pc:sldMkLst>
      </pc:sldChg>
      <pc:sldChg chg="del">
        <pc:chgData name="Farhana Choudhury" userId="8bfadc28-a633-41a8-aacf-e9b58948d589" providerId="ADAL" clId="{887016FF-2764-BC4F-9CDD-409D9CACDD39}" dt="2023-07-17T23:31:04.281" v="1448" actId="2696"/>
        <pc:sldMkLst>
          <pc:docMk/>
          <pc:sldMk cId="0" sldId="275"/>
        </pc:sldMkLst>
      </pc:sldChg>
      <pc:sldChg chg="del">
        <pc:chgData name="Farhana Choudhury" userId="8bfadc28-a633-41a8-aacf-e9b58948d589" providerId="ADAL" clId="{887016FF-2764-BC4F-9CDD-409D9CACDD39}" dt="2023-07-17T23:31:04.954" v="1449" actId="2696"/>
        <pc:sldMkLst>
          <pc:docMk/>
          <pc:sldMk cId="0" sldId="276"/>
        </pc:sldMkLst>
      </pc:sldChg>
      <pc:sldChg chg="del">
        <pc:chgData name="Farhana Choudhury" userId="8bfadc28-a633-41a8-aacf-e9b58948d589" providerId="ADAL" clId="{887016FF-2764-BC4F-9CDD-409D9CACDD39}" dt="2023-07-17T23:31:06.484" v="1451" actId="2696"/>
        <pc:sldMkLst>
          <pc:docMk/>
          <pc:sldMk cId="0" sldId="278"/>
        </pc:sldMkLst>
      </pc:sldChg>
      <pc:sldChg chg="del">
        <pc:chgData name="Farhana Choudhury" userId="8bfadc28-a633-41a8-aacf-e9b58948d589" providerId="ADAL" clId="{887016FF-2764-BC4F-9CDD-409D9CACDD39}" dt="2023-07-17T23:31:05.895" v="1450" actId="2696"/>
        <pc:sldMkLst>
          <pc:docMk/>
          <pc:sldMk cId="0" sldId="285"/>
        </pc:sldMkLst>
      </pc:sldChg>
      <pc:sldChg chg="modSp mod">
        <pc:chgData name="Farhana Choudhury" userId="8bfadc28-a633-41a8-aacf-e9b58948d589" providerId="ADAL" clId="{887016FF-2764-BC4F-9CDD-409D9CACDD39}" dt="2023-07-17T23:35:50.253" v="1583" actId="20577"/>
        <pc:sldMkLst>
          <pc:docMk/>
          <pc:sldMk cId="1710962101" sldId="296"/>
        </pc:sldMkLst>
        <pc:spChg chg="mod">
          <ac:chgData name="Farhana Choudhury" userId="8bfadc28-a633-41a8-aacf-e9b58948d589" providerId="ADAL" clId="{887016FF-2764-BC4F-9CDD-409D9CACDD39}" dt="2023-07-17T23:35:50.253" v="1583" actId="20577"/>
          <ac:spMkLst>
            <pc:docMk/>
            <pc:sldMk cId="1710962101" sldId="296"/>
            <ac:spMk id="2" creationId="{00000000-0000-0000-0000-000000000000}"/>
          </ac:spMkLst>
        </pc:spChg>
      </pc:sldChg>
      <pc:sldChg chg="modSp">
        <pc:chgData name="Farhana Choudhury" userId="8bfadc28-a633-41a8-aacf-e9b58948d589" providerId="ADAL" clId="{887016FF-2764-BC4F-9CDD-409D9CACDD39}" dt="2023-07-17T23:31:47.744" v="1461" actId="404"/>
        <pc:sldMkLst>
          <pc:docMk/>
          <pc:sldMk cId="3906150419" sldId="320"/>
        </pc:sldMkLst>
        <pc:spChg chg="mod">
          <ac:chgData name="Farhana Choudhury" userId="8bfadc28-a633-41a8-aacf-e9b58948d589" providerId="ADAL" clId="{887016FF-2764-BC4F-9CDD-409D9CACDD39}" dt="2023-07-17T23:31:47.744" v="1461" actId="404"/>
          <ac:spMkLst>
            <pc:docMk/>
            <pc:sldMk cId="3906150419" sldId="320"/>
            <ac:spMk id="6147" creationId="{00000000-0000-0000-0000-000000000000}"/>
          </ac:spMkLst>
        </pc:spChg>
      </pc:sldChg>
      <pc:sldChg chg="ord">
        <pc:chgData name="Farhana Choudhury" userId="8bfadc28-a633-41a8-aacf-e9b58948d589" providerId="ADAL" clId="{887016FF-2764-BC4F-9CDD-409D9CACDD39}" dt="2023-07-17T23:33:59.749" v="1518" actId="20578"/>
        <pc:sldMkLst>
          <pc:docMk/>
          <pc:sldMk cId="3057120289" sldId="505"/>
        </pc:sldMkLst>
      </pc:sldChg>
      <pc:sldChg chg="modSp mod">
        <pc:chgData name="Farhana Choudhury" userId="8bfadc28-a633-41a8-aacf-e9b58948d589" providerId="ADAL" clId="{887016FF-2764-BC4F-9CDD-409D9CACDD39}" dt="2023-07-17T23:30:13.313" v="1445" actId="20577"/>
        <pc:sldMkLst>
          <pc:docMk/>
          <pc:sldMk cId="79267661" sldId="582"/>
        </pc:sldMkLst>
        <pc:spChg chg="mod">
          <ac:chgData name="Farhana Choudhury" userId="8bfadc28-a633-41a8-aacf-e9b58948d589" providerId="ADAL" clId="{887016FF-2764-BC4F-9CDD-409D9CACDD39}" dt="2023-07-17T23:30:13.313" v="1445" actId="20577"/>
          <ac:spMkLst>
            <pc:docMk/>
            <pc:sldMk cId="79267661" sldId="582"/>
            <ac:spMk id="3" creationId="{8CEE631B-23A6-364E-A2F4-4355776867F3}"/>
          </ac:spMkLst>
        </pc:spChg>
      </pc:sldChg>
      <pc:sldChg chg="modSp mod">
        <pc:chgData name="Farhana Choudhury" userId="8bfadc28-a633-41a8-aacf-e9b58948d589" providerId="ADAL" clId="{887016FF-2764-BC4F-9CDD-409D9CACDD39}" dt="2023-07-17T23:30:25.724" v="1446" actId="20577"/>
        <pc:sldMkLst>
          <pc:docMk/>
          <pc:sldMk cId="2612216259" sldId="592"/>
        </pc:sldMkLst>
        <pc:spChg chg="mod">
          <ac:chgData name="Farhana Choudhury" userId="8bfadc28-a633-41a8-aacf-e9b58948d589" providerId="ADAL" clId="{887016FF-2764-BC4F-9CDD-409D9CACDD39}" dt="2023-07-17T23:30:25.724" v="1446" actId="20577"/>
          <ac:spMkLst>
            <pc:docMk/>
            <pc:sldMk cId="2612216259" sldId="592"/>
            <ac:spMk id="2" creationId="{8023DCC6-8A89-2941-913B-A393A8524159}"/>
          </ac:spMkLst>
        </pc:spChg>
        <pc:spChg chg="mod">
          <ac:chgData name="Farhana Choudhury" userId="8bfadc28-a633-41a8-aacf-e9b58948d589" providerId="ADAL" clId="{887016FF-2764-BC4F-9CDD-409D9CACDD39}" dt="2023-07-17T05:58:16.442" v="542" actId="20577"/>
          <ac:spMkLst>
            <pc:docMk/>
            <pc:sldMk cId="2612216259" sldId="592"/>
            <ac:spMk id="3" creationId="{EC6E62C7-807C-FD47-B733-75C55CBD1EF9}"/>
          </ac:spMkLst>
        </pc:spChg>
      </pc:sldChg>
      <pc:sldChg chg="addSp delSp modSp mod">
        <pc:chgData name="Farhana Choudhury" userId="8bfadc28-a633-41a8-aacf-e9b58948d589" providerId="ADAL" clId="{887016FF-2764-BC4F-9CDD-409D9CACDD39}" dt="2023-07-18T01:20:35.856" v="1661"/>
        <pc:sldMkLst>
          <pc:docMk/>
          <pc:sldMk cId="3333049366" sldId="601"/>
        </pc:sldMkLst>
        <pc:spChg chg="mod">
          <ac:chgData name="Farhana Choudhury" userId="8bfadc28-a633-41a8-aacf-e9b58948d589" providerId="ADAL" clId="{887016FF-2764-BC4F-9CDD-409D9CACDD39}" dt="2023-07-17T05:53:50.287" v="394" actId="20577"/>
          <ac:spMkLst>
            <pc:docMk/>
            <pc:sldMk cId="3333049366" sldId="601"/>
            <ac:spMk id="3" creationId="{35DA3D40-F493-BC8F-8728-0EFA43B4D585}"/>
          </ac:spMkLst>
        </pc:spChg>
        <pc:graphicFrameChg chg="add mod">
          <ac:chgData name="Farhana Choudhury" userId="8bfadc28-a633-41a8-aacf-e9b58948d589" providerId="ADAL" clId="{887016FF-2764-BC4F-9CDD-409D9CACDD39}" dt="2023-07-14T01:10:00.058" v="1"/>
          <ac:graphicFrameMkLst>
            <pc:docMk/>
            <pc:sldMk cId="3333049366" sldId="601"/>
            <ac:graphicFrameMk id="5" creationId="{764A4225-9B09-6698-1D20-69A1AF4E468F}"/>
          </ac:graphicFrameMkLst>
        </pc:graphicFrameChg>
        <pc:graphicFrameChg chg="add mod">
          <ac:chgData name="Farhana Choudhury" userId="8bfadc28-a633-41a8-aacf-e9b58948d589" providerId="ADAL" clId="{887016FF-2764-BC4F-9CDD-409D9CACDD39}" dt="2023-07-14T01:10:00.058" v="1"/>
          <ac:graphicFrameMkLst>
            <pc:docMk/>
            <pc:sldMk cId="3333049366" sldId="601"/>
            <ac:graphicFrameMk id="6" creationId="{CB1BE580-6E08-DB17-F86A-571B182C2D2D}"/>
          </ac:graphicFrameMkLst>
        </pc:graphicFrameChg>
        <pc:picChg chg="del">
          <ac:chgData name="Farhana Choudhury" userId="8bfadc28-a633-41a8-aacf-e9b58948d589" providerId="ADAL" clId="{887016FF-2764-BC4F-9CDD-409D9CACDD39}" dt="2023-07-14T01:09:59.403" v="0" actId="478"/>
          <ac:picMkLst>
            <pc:docMk/>
            <pc:sldMk cId="3333049366" sldId="601"/>
            <ac:picMk id="30" creationId="{0BCC875A-F403-F5C5-E3E8-2DF073775C1E}"/>
          </ac:picMkLst>
        </pc:picChg>
        <pc:inkChg chg="add">
          <ac:chgData name="Farhana Choudhury" userId="8bfadc28-a633-41a8-aacf-e9b58948d589" providerId="ADAL" clId="{887016FF-2764-BC4F-9CDD-409D9CACDD39}" dt="2023-07-18T01:20:35.856" v="1661"/>
          <ac:inkMkLst>
            <pc:docMk/>
            <pc:sldMk cId="3333049366" sldId="601"/>
            <ac:inkMk id="7" creationId="{0A55CBF1-8209-CA94-E691-C74B4ADA389C}"/>
          </ac:inkMkLst>
        </pc:inkChg>
      </pc:sldChg>
      <pc:sldChg chg="modSp mod">
        <pc:chgData name="Farhana Choudhury" userId="8bfadc28-a633-41a8-aacf-e9b58948d589" providerId="ADAL" clId="{887016FF-2764-BC4F-9CDD-409D9CACDD39}" dt="2023-07-17T05:59:27.835" v="553" actId="20577"/>
        <pc:sldMkLst>
          <pc:docMk/>
          <pc:sldMk cId="796508220" sldId="603"/>
        </pc:sldMkLst>
        <pc:spChg chg="mod">
          <ac:chgData name="Farhana Choudhury" userId="8bfadc28-a633-41a8-aacf-e9b58948d589" providerId="ADAL" clId="{887016FF-2764-BC4F-9CDD-409D9CACDD39}" dt="2023-07-17T05:59:27.835" v="553" actId="20577"/>
          <ac:spMkLst>
            <pc:docMk/>
            <pc:sldMk cId="796508220" sldId="603"/>
            <ac:spMk id="2" creationId="{8023DCC6-8A89-2941-913B-A393A8524159}"/>
          </ac:spMkLst>
        </pc:spChg>
      </pc:sldChg>
      <pc:sldChg chg="add">
        <pc:chgData name="Farhana Choudhury" userId="8bfadc28-a633-41a8-aacf-e9b58948d589" providerId="ADAL" clId="{887016FF-2764-BC4F-9CDD-409D9CACDD39}" dt="2023-07-17T06:00:01.888" v="556"/>
        <pc:sldMkLst>
          <pc:docMk/>
          <pc:sldMk cId="970372942" sldId="615"/>
        </pc:sldMkLst>
      </pc:sldChg>
      <pc:sldChg chg="del ord">
        <pc:chgData name="Farhana Choudhury" userId="8bfadc28-a633-41a8-aacf-e9b58948d589" providerId="ADAL" clId="{887016FF-2764-BC4F-9CDD-409D9CACDD39}" dt="2023-07-17T05:59:56.418" v="555" actId="2696"/>
        <pc:sldMkLst>
          <pc:docMk/>
          <pc:sldMk cId="1725043965" sldId="615"/>
        </pc:sldMkLst>
      </pc:sldChg>
      <pc:sldChg chg="modSp mod">
        <pc:chgData name="Farhana Choudhury" userId="8bfadc28-a633-41a8-aacf-e9b58948d589" providerId="ADAL" clId="{887016FF-2764-BC4F-9CDD-409D9CACDD39}" dt="2023-07-17T23:31:14.638" v="1460" actId="20577"/>
        <pc:sldMkLst>
          <pc:docMk/>
          <pc:sldMk cId="3451501297" sldId="1768"/>
        </pc:sldMkLst>
        <pc:spChg chg="mod">
          <ac:chgData name="Farhana Choudhury" userId="8bfadc28-a633-41a8-aacf-e9b58948d589" providerId="ADAL" clId="{887016FF-2764-BC4F-9CDD-409D9CACDD39}" dt="2023-07-17T23:31:14.638" v="1460" actId="20577"/>
          <ac:spMkLst>
            <pc:docMk/>
            <pc:sldMk cId="3451501297" sldId="1768"/>
            <ac:spMk id="7169" creationId="{BB51108B-3AA3-6143-BB30-F8245E517D81}"/>
          </ac:spMkLst>
        </pc:spChg>
      </pc:sldChg>
      <pc:sldChg chg="addSp modSp mod">
        <pc:chgData name="Farhana Choudhury" userId="8bfadc28-a633-41a8-aacf-e9b58948d589" providerId="ADAL" clId="{887016FF-2764-BC4F-9CDD-409D9CACDD39}" dt="2023-07-17T05:58:45.203" v="548" actId="1076"/>
        <pc:sldMkLst>
          <pc:docMk/>
          <pc:sldMk cId="671113771" sldId="1769"/>
        </pc:sldMkLst>
        <pc:spChg chg="add mod">
          <ac:chgData name="Farhana Choudhury" userId="8bfadc28-a633-41a8-aacf-e9b58948d589" providerId="ADAL" clId="{887016FF-2764-BC4F-9CDD-409D9CACDD39}" dt="2023-07-17T05:58:45.203" v="548" actId="1076"/>
          <ac:spMkLst>
            <pc:docMk/>
            <pc:sldMk cId="671113771" sldId="1769"/>
            <ac:spMk id="30" creationId="{77FCAF5D-5FB3-9DAB-A157-ADAD66B334DD}"/>
          </ac:spMkLst>
        </pc:spChg>
      </pc:sldChg>
      <pc:sldChg chg="modSp mod">
        <pc:chgData name="Farhana Choudhury" userId="8bfadc28-a633-41a8-aacf-e9b58948d589" providerId="ADAL" clId="{887016FF-2764-BC4F-9CDD-409D9CACDD39}" dt="2023-07-14T01:17:37.130" v="253" actId="20577"/>
        <pc:sldMkLst>
          <pc:docMk/>
          <pc:sldMk cId="205134820" sldId="1770"/>
        </pc:sldMkLst>
        <pc:spChg chg="mod">
          <ac:chgData name="Farhana Choudhury" userId="8bfadc28-a633-41a8-aacf-e9b58948d589" providerId="ADAL" clId="{887016FF-2764-BC4F-9CDD-409D9CACDD39}" dt="2023-07-14T01:17:37.130" v="253" actId="20577"/>
          <ac:spMkLst>
            <pc:docMk/>
            <pc:sldMk cId="205134820" sldId="1770"/>
            <ac:spMk id="10" creationId="{A558587D-A4B6-332A-4BC9-CB8416A6A474}"/>
          </ac:spMkLst>
        </pc:spChg>
      </pc:sldChg>
      <pc:sldChg chg="modSp del mod">
        <pc:chgData name="Farhana Choudhury" userId="8bfadc28-a633-41a8-aacf-e9b58948d589" providerId="ADAL" clId="{887016FF-2764-BC4F-9CDD-409D9CACDD39}" dt="2023-07-17T23:35:51.486" v="1584" actId="2696"/>
        <pc:sldMkLst>
          <pc:docMk/>
          <pc:sldMk cId="3817436918" sldId="1771"/>
        </pc:sldMkLst>
        <pc:spChg chg="mod">
          <ac:chgData name="Farhana Choudhury" userId="8bfadc28-a633-41a8-aacf-e9b58948d589" providerId="ADAL" clId="{887016FF-2764-BC4F-9CDD-409D9CACDD39}" dt="2023-07-17T23:35:44.072" v="1578" actId="21"/>
          <ac:spMkLst>
            <pc:docMk/>
            <pc:sldMk cId="3817436918" sldId="1771"/>
            <ac:spMk id="3" creationId="{0FFD94C9-E1BF-3E91-73D9-010579FDAA3F}"/>
          </ac:spMkLst>
        </pc:spChg>
      </pc:sldChg>
      <pc:sldChg chg="modSp mod">
        <pc:chgData name="Farhana Choudhury" userId="8bfadc28-a633-41a8-aacf-e9b58948d589" providerId="ADAL" clId="{887016FF-2764-BC4F-9CDD-409D9CACDD39}" dt="2023-07-17T23:34:44.595" v="1561" actId="20577"/>
        <pc:sldMkLst>
          <pc:docMk/>
          <pc:sldMk cId="2504129298" sldId="1772"/>
        </pc:sldMkLst>
        <pc:spChg chg="mod">
          <ac:chgData name="Farhana Choudhury" userId="8bfadc28-a633-41a8-aacf-e9b58948d589" providerId="ADAL" clId="{887016FF-2764-BC4F-9CDD-409D9CACDD39}" dt="2023-07-14T01:22:33.766" v="393"/>
          <ac:spMkLst>
            <pc:docMk/>
            <pc:sldMk cId="2504129298" sldId="1772"/>
            <ac:spMk id="6" creationId="{E59CFF34-BA7E-7B03-D960-73949C7EAA24}"/>
          </ac:spMkLst>
        </pc:spChg>
        <pc:spChg chg="mod">
          <ac:chgData name="Farhana Choudhury" userId="8bfadc28-a633-41a8-aacf-e9b58948d589" providerId="ADAL" clId="{887016FF-2764-BC4F-9CDD-409D9CACDD39}" dt="2023-07-17T23:34:44.595" v="1561" actId="20577"/>
          <ac:spMkLst>
            <pc:docMk/>
            <pc:sldMk cId="2504129298" sldId="1772"/>
            <ac:spMk id="7" creationId="{4F65CCB1-16F0-E90A-8E74-9B492B6C0D7F}"/>
          </ac:spMkLst>
        </pc:spChg>
      </pc:sldChg>
      <pc:sldChg chg="delSp modSp mod">
        <pc:chgData name="Farhana Choudhury" userId="8bfadc28-a633-41a8-aacf-e9b58948d589" providerId="ADAL" clId="{887016FF-2764-BC4F-9CDD-409D9CACDD39}" dt="2023-07-18T01:58:49.655" v="1688" actId="20577"/>
        <pc:sldMkLst>
          <pc:docMk/>
          <pc:sldMk cId="1376277181" sldId="1773"/>
        </pc:sldMkLst>
        <pc:spChg chg="mod">
          <ac:chgData name="Farhana Choudhury" userId="8bfadc28-a633-41a8-aacf-e9b58948d589" providerId="ADAL" clId="{887016FF-2764-BC4F-9CDD-409D9CACDD39}" dt="2023-07-18T01:58:49.655" v="1688" actId="20577"/>
          <ac:spMkLst>
            <pc:docMk/>
            <pc:sldMk cId="1376277181" sldId="1773"/>
            <ac:spMk id="2" creationId="{D9558FEF-59B9-3EA7-AB8C-E36A5D01E69F}"/>
          </ac:spMkLst>
        </pc:spChg>
        <pc:spChg chg="del">
          <ac:chgData name="Farhana Choudhury" userId="8bfadc28-a633-41a8-aacf-e9b58948d589" providerId="ADAL" clId="{887016FF-2764-BC4F-9CDD-409D9CACDD39}" dt="2023-07-17T23:36:02.563" v="1585" actId="478"/>
          <ac:spMkLst>
            <pc:docMk/>
            <pc:sldMk cId="1376277181" sldId="1773"/>
            <ac:spMk id="3" creationId="{43E62971-6D2C-4F41-97EF-3D7BB435DE7E}"/>
          </ac:spMkLst>
        </pc:spChg>
      </pc:sldChg>
      <pc:sldChg chg="addSp delSp modSp add mod ord">
        <pc:chgData name="Farhana Choudhury" userId="8bfadc28-a633-41a8-aacf-e9b58948d589" providerId="ADAL" clId="{887016FF-2764-BC4F-9CDD-409D9CACDD39}" dt="2023-07-17T05:54:07.015" v="396" actId="20577"/>
        <pc:sldMkLst>
          <pc:docMk/>
          <pc:sldMk cId="1565826851" sldId="1774"/>
        </pc:sldMkLst>
        <pc:spChg chg="mod">
          <ac:chgData name="Farhana Choudhury" userId="8bfadc28-a633-41a8-aacf-e9b58948d589" providerId="ADAL" clId="{887016FF-2764-BC4F-9CDD-409D9CACDD39}" dt="2023-07-17T05:54:07.015" v="396" actId="20577"/>
          <ac:spMkLst>
            <pc:docMk/>
            <pc:sldMk cId="1565826851" sldId="1774"/>
            <ac:spMk id="3" creationId="{35DA3D40-F493-BC8F-8728-0EFA43B4D585}"/>
          </ac:spMkLst>
        </pc:spChg>
        <pc:spChg chg="mod">
          <ac:chgData name="Farhana Choudhury" userId="8bfadc28-a633-41a8-aacf-e9b58948d589" providerId="ADAL" clId="{887016FF-2764-BC4F-9CDD-409D9CACDD39}" dt="2023-07-14T01:12:29.032" v="139" actId="1076"/>
          <ac:spMkLst>
            <pc:docMk/>
            <pc:sldMk cId="1565826851" sldId="1774"/>
            <ac:spMk id="9" creationId="{D26F2653-2A51-D3AF-D22A-3BE67703E5A1}"/>
          </ac:spMkLst>
        </pc:spChg>
        <pc:spChg chg="mod">
          <ac:chgData name="Farhana Choudhury" userId="8bfadc28-a633-41a8-aacf-e9b58948d589" providerId="ADAL" clId="{887016FF-2764-BC4F-9CDD-409D9CACDD39}" dt="2023-07-14T01:12:29.032" v="139" actId="1076"/>
          <ac:spMkLst>
            <pc:docMk/>
            <pc:sldMk cId="1565826851" sldId="1774"/>
            <ac:spMk id="10" creationId="{DA06C3A8-DD36-F424-A1D7-1C685DD387A2}"/>
          </ac:spMkLst>
        </pc:spChg>
        <pc:grpChg chg="add del mod">
          <ac:chgData name="Farhana Choudhury" userId="8bfadc28-a633-41a8-aacf-e9b58948d589" providerId="ADAL" clId="{887016FF-2764-BC4F-9CDD-409D9CACDD39}" dt="2023-07-14T01:13:27.088" v="184" actId="478"/>
          <ac:grpSpMkLst>
            <pc:docMk/>
            <pc:sldMk cId="1565826851" sldId="1774"/>
            <ac:grpSpMk id="7" creationId="{852EAD73-247A-7610-2EFF-BC135537333D}"/>
          </ac:grpSpMkLst>
        </pc:grpChg>
        <pc:graphicFrameChg chg="del">
          <ac:chgData name="Farhana Choudhury" userId="8bfadc28-a633-41a8-aacf-e9b58948d589" providerId="ADAL" clId="{887016FF-2764-BC4F-9CDD-409D9CACDD39}" dt="2023-07-14T01:12:22.505" v="137" actId="478"/>
          <ac:graphicFrameMkLst>
            <pc:docMk/>
            <pc:sldMk cId="1565826851" sldId="1774"/>
            <ac:graphicFrameMk id="5" creationId="{764A4225-9B09-6698-1D20-69A1AF4E468F}"/>
          </ac:graphicFrameMkLst>
        </pc:graphicFrameChg>
        <pc:graphicFrameChg chg="del">
          <ac:chgData name="Farhana Choudhury" userId="8bfadc28-a633-41a8-aacf-e9b58948d589" providerId="ADAL" clId="{887016FF-2764-BC4F-9CDD-409D9CACDD39}" dt="2023-07-14T01:12:22.505" v="137" actId="478"/>
          <ac:graphicFrameMkLst>
            <pc:docMk/>
            <pc:sldMk cId="1565826851" sldId="1774"/>
            <ac:graphicFrameMk id="6" creationId="{CB1BE580-6E08-DB17-F86A-571B182C2D2D}"/>
          </ac:graphicFrameMkLst>
        </pc:graphicFrameChg>
        <pc:picChg chg="mod">
          <ac:chgData name="Farhana Choudhury" userId="8bfadc28-a633-41a8-aacf-e9b58948d589" providerId="ADAL" clId="{887016FF-2764-BC4F-9CDD-409D9CACDD39}" dt="2023-07-14T01:12:29.032" v="139" actId="1076"/>
          <ac:picMkLst>
            <pc:docMk/>
            <pc:sldMk cId="1565826851" sldId="1774"/>
            <ac:picMk id="8" creationId="{67DF5E8F-1706-5941-6489-4A72E2663C66}"/>
          </ac:picMkLst>
        </pc:picChg>
      </pc:sldChg>
      <pc:sldChg chg="addSp delSp modSp add mod ord">
        <pc:chgData name="Farhana Choudhury" userId="8bfadc28-a633-41a8-aacf-e9b58948d589" providerId="ADAL" clId="{887016FF-2764-BC4F-9CDD-409D9CACDD39}" dt="2023-07-18T01:24:32.621" v="1662"/>
        <pc:sldMkLst>
          <pc:docMk/>
          <pc:sldMk cId="1839965192" sldId="1775"/>
        </pc:sldMkLst>
        <pc:spChg chg="del">
          <ac:chgData name="Farhana Choudhury" userId="8bfadc28-a633-41a8-aacf-e9b58948d589" providerId="ADAL" clId="{887016FF-2764-BC4F-9CDD-409D9CACDD39}" dt="2023-07-14T01:13:35.281" v="185" actId="478"/>
          <ac:spMkLst>
            <pc:docMk/>
            <pc:sldMk cId="1839965192" sldId="1775"/>
            <ac:spMk id="3" creationId="{35DA3D40-F493-BC8F-8728-0EFA43B4D585}"/>
          </ac:spMkLst>
        </pc:spChg>
        <pc:spChg chg="mod">
          <ac:chgData name="Farhana Choudhury" userId="8bfadc28-a633-41a8-aacf-e9b58948d589" providerId="ADAL" clId="{887016FF-2764-BC4F-9CDD-409D9CACDD39}" dt="2023-07-14T01:14:28.345" v="247" actId="1036"/>
          <ac:spMkLst>
            <pc:docMk/>
            <pc:sldMk cId="1839965192" sldId="1775"/>
            <ac:spMk id="9" creationId="{D26F2653-2A51-D3AF-D22A-3BE67703E5A1}"/>
          </ac:spMkLst>
        </pc:spChg>
        <pc:spChg chg="mod">
          <ac:chgData name="Farhana Choudhury" userId="8bfadc28-a633-41a8-aacf-e9b58948d589" providerId="ADAL" clId="{887016FF-2764-BC4F-9CDD-409D9CACDD39}" dt="2023-07-14T01:14:28.345" v="247" actId="1036"/>
          <ac:spMkLst>
            <pc:docMk/>
            <pc:sldMk cId="1839965192" sldId="1775"/>
            <ac:spMk id="10" creationId="{DA06C3A8-DD36-F424-A1D7-1C685DD387A2}"/>
          </ac:spMkLst>
        </pc:spChg>
        <pc:grpChg chg="mod">
          <ac:chgData name="Farhana Choudhury" userId="8bfadc28-a633-41a8-aacf-e9b58948d589" providerId="ADAL" clId="{887016FF-2764-BC4F-9CDD-409D9CACDD39}" dt="2023-07-14T01:14:28.345" v="247" actId="1036"/>
          <ac:grpSpMkLst>
            <pc:docMk/>
            <pc:sldMk cId="1839965192" sldId="1775"/>
            <ac:grpSpMk id="7" creationId="{852EAD73-247A-7610-2EFF-BC135537333D}"/>
          </ac:grpSpMkLst>
        </pc:grpChg>
        <pc:picChg chg="mod">
          <ac:chgData name="Farhana Choudhury" userId="8bfadc28-a633-41a8-aacf-e9b58948d589" providerId="ADAL" clId="{887016FF-2764-BC4F-9CDD-409D9CACDD39}" dt="2023-07-14T01:14:28.345" v="247" actId="1036"/>
          <ac:picMkLst>
            <pc:docMk/>
            <pc:sldMk cId="1839965192" sldId="1775"/>
            <ac:picMk id="8" creationId="{67DF5E8F-1706-5941-6489-4A72E2663C66}"/>
          </ac:picMkLst>
        </pc:picChg>
        <pc:inkChg chg="add">
          <ac:chgData name="Farhana Choudhury" userId="8bfadc28-a633-41a8-aacf-e9b58948d589" providerId="ADAL" clId="{887016FF-2764-BC4F-9CDD-409D9CACDD39}" dt="2023-07-18T01:24:32.621" v="1662"/>
          <ac:inkMkLst>
            <pc:docMk/>
            <pc:sldMk cId="1839965192" sldId="1775"/>
            <ac:inkMk id="5" creationId="{6F93CF49-42F1-6E52-D7BC-C3442222676D}"/>
          </ac:inkMkLst>
        </pc:inkChg>
      </pc:sldChg>
      <pc:sldChg chg="addSp modSp add mod">
        <pc:chgData name="Farhana Choudhury" userId="8bfadc28-a633-41a8-aacf-e9b58948d589" providerId="ADAL" clId="{887016FF-2764-BC4F-9CDD-409D9CACDD39}" dt="2023-07-17T06:15:38.255" v="1145" actId="20577"/>
        <pc:sldMkLst>
          <pc:docMk/>
          <pc:sldMk cId="508568941" sldId="1776"/>
        </pc:sldMkLst>
        <pc:spChg chg="add mod">
          <ac:chgData name="Farhana Choudhury" userId="8bfadc28-a633-41a8-aacf-e9b58948d589" providerId="ADAL" clId="{887016FF-2764-BC4F-9CDD-409D9CACDD39}" dt="2023-07-17T06:15:38.255" v="1145" actId="20577"/>
          <ac:spMkLst>
            <pc:docMk/>
            <pc:sldMk cId="508568941" sldId="1776"/>
            <ac:spMk id="2" creationId="{F5FC833D-1613-34E8-269A-B21093C42F49}"/>
          </ac:spMkLst>
        </pc:spChg>
        <pc:spChg chg="mod">
          <ac:chgData name="Farhana Choudhury" userId="8bfadc28-a633-41a8-aacf-e9b58948d589" providerId="ADAL" clId="{887016FF-2764-BC4F-9CDD-409D9CACDD39}" dt="2023-07-17T06:04:45.101" v="592" actId="20577"/>
          <ac:spMkLst>
            <pc:docMk/>
            <pc:sldMk cId="508568941" sldId="1776"/>
            <ac:spMk id="7169" creationId="{BB51108B-3AA3-6143-BB30-F8245E517D81}"/>
          </ac:spMkLst>
        </pc:spChg>
      </pc:sldChg>
      <pc:sldChg chg="modSp add mod">
        <pc:chgData name="Farhana Choudhury" userId="8bfadc28-a633-41a8-aacf-e9b58948d589" providerId="ADAL" clId="{887016FF-2764-BC4F-9CDD-409D9CACDD39}" dt="2023-07-17T06:19:11.931" v="1443" actId="113"/>
        <pc:sldMkLst>
          <pc:docMk/>
          <pc:sldMk cId="1392550436" sldId="1777"/>
        </pc:sldMkLst>
        <pc:spChg chg="mod">
          <ac:chgData name="Farhana Choudhury" userId="8bfadc28-a633-41a8-aacf-e9b58948d589" providerId="ADAL" clId="{887016FF-2764-BC4F-9CDD-409D9CACDD39}" dt="2023-07-17T06:19:11.931" v="1443" actId="113"/>
          <ac:spMkLst>
            <pc:docMk/>
            <pc:sldMk cId="1392550436" sldId="1777"/>
            <ac:spMk id="2" creationId="{F5FC833D-1613-34E8-269A-B21093C42F49}"/>
          </ac:spMkLst>
        </pc:spChg>
      </pc:sldChg>
      <pc:sldChg chg="modSp add del mod">
        <pc:chgData name="Farhana Choudhury" userId="8bfadc28-a633-41a8-aacf-e9b58948d589" providerId="ADAL" clId="{887016FF-2764-BC4F-9CDD-409D9CACDD39}" dt="2023-07-17T23:33:25.999" v="1495" actId="2696"/>
        <pc:sldMkLst>
          <pc:docMk/>
          <pc:sldMk cId="10453100" sldId="1778"/>
        </pc:sldMkLst>
        <pc:spChg chg="mod">
          <ac:chgData name="Farhana Choudhury" userId="8bfadc28-a633-41a8-aacf-e9b58948d589" providerId="ADAL" clId="{887016FF-2764-BC4F-9CDD-409D9CACDD39}" dt="2023-07-17T23:33:23.844" v="1494" actId="20577"/>
          <ac:spMkLst>
            <pc:docMk/>
            <pc:sldMk cId="10453100" sldId="1778"/>
            <ac:spMk id="3" creationId="{FD35C763-B82C-7199-5465-FDD05D9233C4}"/>
          </ac:spMkLst>
        </pc:spChg>
      </pc:sldChg>
      <pc:sldChg chg="modSp add mod modAnim">
        <pc:chgData name="Farhana Choudhury" userId="8bfadc28-a633-41a8-aacf-e9b58948d589" providerId="ADAL" clId="{887016FF-2764-BC4F-9CDD-409D9CACDD39}" dt="2023-07-17T23:33:51.444" v="1517"/>
        <pc:sldMkLst>
          <pc:docMk/>
          <pc:sldMk cId="606763477" sldId="1780"/>
        </pc:sldMkLst>
        <pc:spChg chg="mod">
          <ac:chgData name="Farhana Choudhury" userId="8bfadc28-a633-41a8-aacf-e9b58948d589" providerId="ADAL" clId="{887016FF-2764-BC4F-9CDD-409D9CACDD39}" dt="2023-07-17T23:33:41.027" v="1516" actId="20577"/>
          <ac:spMkLst>
            <pc:docMk/>
            <pc:sldMk cId="606763477" sldId="1780"/>
            <ac:spMk id="2" creationId="{DF448D86-3181-9A0A-289A-E6AFDE3A2D66}"/>
          </ac:spMkLst>
        </pc:spChg>
      </pc:sldChg>
      <pc:sldChg chg="addSp modSp add mod">
        <pc:chgData name="Farhana Choudhury" userId="8bfadc28-a633-41a8-aacf-e9b58948d589" providerId="ADAL" clId="{887016FF-2764-BC4F-9CDD-409D9CACDD39}" dt="2023-07-17T23:38:00.820" v="1660" actId="14100"/>
        <pc:sldMkLst>
          <pc:docMk/>
          <pc:sldMk cId="3956585254" sldId="1781"/>
        </pc:sldMkLst>
        <pc:spChg chg="mod">
          <ac:chgData name="Farhana Choudhury" userId="8bfadc28-a633-41a8-aacf-e9b58948d589" providerId="ADAL" clId="{887016FF-2764-BC4F-9CDD-409D9CACDD39}" dt="2023-07-17T23:38:00.820" v="1660" actId="14100"/>
          <ac:spMkLst>
            <pc:docMk/>
            <pc:sldMk cId="3956585254" sldId="1781"/>
            <ac:spMk id="2" creationId="{4D9D1B05-BE31-6848-8004-74C37D4DC67C}"/>
          </ac:spMkLst>
        </pc:spChg>
        <pc:spChg chg="mod">
          <ac:chgData name="Farhana Choudhury" userId="8bfadc28-a633-41a8-aacf-e9b58948d589" providerId="ADAL" clId="{887016FF-2764-BC4F-9CDD-409D9CACDD39}" dt="2023-07-17T23:36:27.434" v="1608" actId="27636"/>
          <ac:spMkLst>
            <pc:docMk/>
            <pc:sldMk cId="3956585254" sldId="1781"/>
            <ac:spMk id="4" creationId="{DD897A86-F504-2F48-C80A-D68ABF393E06}"/>
          </ac:spMkLst>
        </pc:spChg>
        <pc:spChg chg="add mod">
          <ac:chgData name="Farhana Choudhury" userId="8bfadc28-a633-41a8-aacf-e9b58948d589" providerId="ADAL" clId="{887016FF-2764-BC4F-9CDD-409D9CACDD39}" dt="2023-07-17T23:37:45.502" v="1652" actId="14100"/>
          <ac:spMkLst>
            <pc:docMk/>
            <pc:sldMk cId="3956585254" sldId="1781"/>
            <ac:spMk id="12" creationId="{528391D3-4EF5-765F-055F-7DE4022DE3D7}"/>
          </ac:spMkLst>
        </pc:spChg>
      </pc:sldChg>
      <pc:sldChg chg="add">
        <pc:chgData name="Farhana Choudhury" userId="8bfadc28-a633-41a8-aacf-e9b58948d589" providerId="ADAL" clId="{887016FF-2764-BC4F-9CDD-409D9CACDD39}" dt="2023-07-18T01:58:28.836" v="1663"/>
        <pc:sldMkLst>
          <pc:docMk/>
          <pc:sldMk cId="3437699247" sldId="1782"/>
        </pc:sldMkLst>
      </pc:sldChg>
    </pc:docChg>
  </pc:docChgLst>
  <pc:docChgLst>
    <pc:chgData name="Farhana Choudhury" userId="8bfadc28-a633-41a8-aacf-e9b58948d589" providerId="ADAL" clId="{10FD05E7-E329-254F-99D1-477D1163277E}"/>
    <pc:docChg chg="undo custSel addSld delSld modSld sldOrd">
      <pc:chgData name="Farhana Choudhury" userId="8bfadc28-a633-41a8-aacf-e9b58948d589" providerId="ADAL" clId="{10FD05E7-E329-254F-99D1-477D1163277E}" dt="2022-07-19T02:21:42.199" v="910" actId="20577"/>
      <pc:docMkLst>
        <pc:docMk/>
      </pc:docMkLst>
      <pc:sldChg chg="add">
        <pc:chgData name="Farhana Choudhury" userId="8bfadc28-a633-41a8-aacf-e9b58948d589" providerId="ADAL" clId="{10FD05E7-E329-254F-99D1-477D1163277E}" dt="2022-07-18T02:57:51.649" v="18"/>
        <pc:sldMkLst>
          <pc:docMk/>
          <pc:sldMk cId="0" sldId="268"/>
        </pc:sldMkLst>
      </pc:sldChg>
      <pc:sldChg chg="add">
        <pc:chgData name="Farhana Choudhury" userId="8bfadc28-a633-41a8-aacf-e9b58948d589" providerId="ADAL" clId="{10FD05E7-E329-254F-99D1-477D1163277E}" dt="2022-07-18T02:57:51.649" v="18"/>
        <pc:sldMkLst>
          <pc:docMk/>
          <pc:sldMk cId="0" sldId="273"/>
        </pc:sldMkLst>
      </pc:sldChg>
      <pc:sldChg chg="add del">
        <pc:chgData name="Farhana Choudhury" userId="8bfadc28-a633-41a8-aacf-e9b58948d589" providerId="ADAL" clId="{10FD05E7-E329-254F-99D1-477D1163277E}" dt="2022-07-18T04:08:49.701" v="28"/>
        <pc:sldMkLst>
          <pc:docMk/>
          <pc:sldMk cId="0" sldId="274"/>
        </pc:sldMkLst>
      </pc:sldChg>
      <pc:sldChg chg="add del">
        <pc:chgData name="Farhana Choudhury" userId="8bfadc28-a633-41a8-aacf-e9b58948d589" providerId="ADAL" clId="{10FD05E7-E329-254F-99D1-477D1163277E}" dt="2022-07-18T04:08:49.701" v="28"/>
        <pc:sldMkLst>
          <pc:docMk/>
          <pc:sldMk cId="0" sldId="275"/>
        </pc:sldMkLst>
      </pc:sldChg>
      <pc:sldChg chg="add del">
        <pc:chgData name="Farhana Choudhury" userId="8bfadc28-a633-41a8-aacf-e9b58948d589" providerId="ADAL" clId="{10FD05E7-E329-254F-99D1-477D1163277E}" dt="2022-07-18T04:08:49.701" v="28"/>
        <pc:sldMkLst>
          <pc:docMk/>
          <pc:sldMk cId="0" sldId="276"/>
        </pc:sldMkLst>
      </pc:sldChg>
      <pc:sldChg chg="add del">
        <pc:chgData name="Farhana Choudhury" userId="8bfadc28-a633-41a8-aacf-e9b58948d589" providerId="ADAL" clId="{10FD05E7-E329-254F-99D1-477D1163277E}" dt="2022-07-18T04:08:49.701" v="28"/>
        <pc:sldMkLst>
          <pc:docMk/>
          <pc:sldMk cId="0" sldId="278"/>
        </pc:sldMkLst>
      </pc:sldChg>
      <pc:sldChg chg="add del">
        <pc:chgData name="Farhana Choudhury" userId="8bfadc28-a633-41a8-aacf-e9b58948d589" providerId="ADAL" clId="{10FD05E7-E329-254F-99D1-477D1163277E}" dt="2022-07-18T04:08:49.701" v="28"/>
        <pc:sldMkLst>
          <pc:docMk/>
          <pc:sldMk cId="0" sldId="285"/>
        </pc:sldMkLst>
      </pc:sldChg>
      <pc:sldChg chg="modSp add mod">
        <pc:chgData name="Farhana Choudhury" userId="8bfadc28-a633-41a8-aacf-e9b58948d589" providerId="ADAL" clId="{10FD05E7-E329-254F-99D1-477D1163277E}" dt="2022-07-18T08:40:23.775" v="882" actId="20577"/>
        <pc:sldMkLst>
          <pc:docMk/>
          <pc:sldMk cId="1710962101" sldId="296"/>
        </pc:sldMkLst>
        <pc:spChg chg="mod">
          <ac:chgData name="Farhana Choudhury" userId="8bfadc28-a633-41a8-aacf-e9b58948d589" providerId="ADAL" clId="{10FD05E7-E329-254F-99D1-477D1163277E}" dt="2022-07-18T08:40:04.914" v="864" actId="20577"/>
          <ac:spMkLst>
            <pc:docMk/>
            <pc:sldMk cId="1710962101" sldId="296"/>
            <ac:spMk id="2" creationId="{00000000-0000-0000-0000-000000000000}"/>
          </ac:spMkLst>
        </pc:spChg>
        <pc:spChg chg="mod">
          <ac:chgData name="Farhana Choudhury" userId="8bfadc28-a633-41a8-aacf-e9b58948d589" providerId="ADAL" clId="{10FD05E7-E329-254F-99D1-477D1163277E}" dt="2022-07-18T08:40:23.775" v="882" actId="20577"/>
          <ac:spMkLst>
            <pc:docMk/>
            <pc:sldMk cId="1710962101" sldId="296"/>
            <ac:spMk id="3" creationId="{00000000-0000-0000-0000-000000000000}"/>
          </ac:spMkLst>
        </pc:spChg>
      </pc:sldChg>
      <pc:sldChg chg="modSp mod">
        <pc:chgData name="Farhana Choudhury" userId="8bfadc28-a633-41a8-aacf-e9b58948d589" providerId="ADAL" clId="{10FD05E7-E329-254F-99D1-477D1163277E}" dt="2022-07-19T02:21:42.199" v="910" actId="20577"/>
        <pc:sldMkLst>
          <pc:docMk/>
          <pc:sldMk cId="0" sldId="302"/>
        </pc:sldMkLst>
        <pc:spChg chg="mod">
          <ac:chgData name="Farhana Choudhury" userId="8bfadc28-a633-41a8-aacf-e9b58948d589" providerId="ADAL" clId="{10FD05E7-E329-254F-99D1-477D1163277E}" dt="2022-07-18T07:17:37.472" v="576" actId="20577"/>
          <ac:spMkLst>
            <pc:docMk/>
            <pc:sldMk cId="0" sldId="302"/>
            <ac:spMk id="12" creationId="{C9A827A5-3AF5-8A40-BEE0-628F9E3D52C2}"/>
          </ac:spMkLst>
        </pc:spChg>
        <pc:graphicFrameChg chg="modGraphic">
          <ac:chgData name="Farhana Choudhury" userId="8bfadc28-a633-41a8-aacf-e9b58948d589" providerId="ADAL" clId="{10FD05E7-E329-254F-99D1-477D1163277E}" dt="2022-07-19T02:21:42.199" v="910" actId="20577"/>
          <ac:graphicFrameMkLst>
            <pc:docMk/>
            <pc:sldMk cId="0" sldId="302"/>
            <ac:graphicFrameMk id="61597" creationId="{6BDA530D-5252-F642-898B-FB2BBE85B3D0}"/>
          </ac:graphicFrameMkLst>
        </pc:graphicFrameChg>
      </pc:sldChg>
      <pc:sldChg chg="modSp add del mod">
        <pc:chgData name="Farhana Choudhury" userId="8bfadc28-a633-41a8-aacf-e9b58948d589" providerId="ADAL" clId="{10FD05E7-E329-254F-99D1-477D1163277E}" dt="2022-07-18T08:29:58.173" v="792" actId="2696"/>
        <pc:sldMkLst>
          <pc:docMk/>
          <pc:sldMk cId="0" sldId="305"/>
        </pc:sldMkLst>
        <pc:spChg chg="mod">
          <ac:chgData name="Farhana Choudhury" userId="8bfadc28-a633-41a8-aacf-e9b58948d589" providerId="ADAL" clId="{10FD05E7-E329-254F-99D1-477D1163277E}" dt="2022-07-18T07:38:05.775" v="766" actId="20577"/>
          <ac:spMkLst>
            <pc:docMk/>
            <pc:sldMk cId="0" sldId="305"/>
            <ac:spMk id="30724" creationId="{DDA001FF-2E16-4872-BFCF-006C65047890}"/>
          </ac:spMkLst>
        </pc:spChg>
      </pc:sldChg>
      <pc:sldChg chg="add">
        <pc:chgData name="Farhana Choudhury" userId="8bfadc28-a633-41a8-aacf-e9b58948d589" providerId="ADAL" clId="{10FD05E7-E329-254F-99D1-477D1163277E}" dt="2022-07-18T08:36:07.234" v="794"/>
        <pc:sldMkLst>
          <pc:docMk/>
          <pc:sldMk cId="1729897961" sldId="306"/>
        </pc:sldMkLst>
      </pc:sldChg>
      <pc:sldChg chg="modSp add del mod">
        <pc:chgData name="Farhana Choudhury" userId="8bfadc28-a633-41a8-aacf-e9b58948d589" providerId="ADAL" clId="{10FD05E7-E329-254F-99D1-477D1163277E}" dt="2022-07-18T08:30:00.666" v="793" actId="2696"/>
        <pc:sldMkLst>
          <pc:docMk/>
          <pc:sldMk cId="0" sldId="309"/>
        </pc:sldMkLst>
        <pc:spChg chg="mod">
          <ac:chgData name="Farhana Choudhury" userId="8bfadc28-a633-41a8-aacf-e9b58948d589" providerId="ADAL" clId="{10FD05E7-E329-254F-99D1-477D1163277E}" dt="2022-07-18T07:39:15.675" v="791" actId="20577"/>
          <ac:spMkLst>
            <pc:docMk/>
            <pc:sldMk cId="0" sldId="309"/>
            <ac:spMk id="34820" creationId="{E60537A2-9337-4757-B293-9C924D2FB753}"/>
          </ac:spMkLst>
        </pc:spChg>
      </pc:sldChg>
      <pc:sldChg chg="addSp modSp add mod modAnim">
        <pc:chgData name="Farhana Choudhury" userId="8bfadc28-a633-41a8-aacf-e9b58948d589" providerId="ADAL" clId="{10FD05E7-E329-254F-99D1-477D1163277E}" dt="2022-07-18T07:24:21.164" v="627"/>
        <pc:sldMkLst>
          <pc:docMk/>
          <pc:sldMk cId="3906150419" sldId="320"/>
        </pc:sldMkLst>
        <pc:spChg chg="add mod">
          <ac:chgData name="Farhana Choudhury" userId="8bfadc28-a633-41a8-aacf-e9b58948d589" providerId="ADAL" clId="{10FD05E7-E329-254F-99D1-477D1163277E}" dt="2022-07-18T07:24:09.160" v="626" actId="207"/>
          <ac:spMkLst>
            <pc:docMk/>
            <pc:sldMk cId="3906150419" sldId="320"/>
            <ac:spMk id="2" creationId="{5E9A3897-F51D-FB5D-963C-757BECF61A22}"/>
          </ac:spMkLst>
        </pc:spChg>
        <pc:spChg chg="mod">
          <ac:chgData name="Farhana Choudhury" userId="8bfadc28-a633-41a8-aacf-e9b58948d589" providerId="ADAL" clId="{10FD05E7-E329-254F-99D1-477D1163277E}" dt="2022-07-18T07:23:40.638" v="624" actId="20577"/>
          <ac:spMkLst>
            <pc:docMk/>
            <pc:sldMk cId="3906150419" sldId="320"/>
            <ac:spMk id="6147" creationId="{00000000-0000-0000-0000-000000000000}"/>
          </ac:spMkLst>
        </pc:spChg>
      </pc:sldChg>
      <pc:sldChg chg="del">
        <pc:chgData name="Farhana Choudhury" userId="8bfadc28-a633-41a8-aacf-e9b58948d589" providerId="ADAL" clId="{10FD05E7-E329-254F-99D1-477D1163277E}" dt="2022-07-15T02:22:40.958" v="16" actId="2696"/>
        <pc:sldMkLst>
          <pc:docMk/>
          <pc:sldMk cId="4023110895" sldId="384"/>
        </pc:sldMkLst>
      </pc:sldChg>
      <pc:sldChg chg="addSp delSp modSp add mod modAnim">
        <pc:chgData name="Farhana Choudhury" userId="8bfadc28-a633-41a8-aacf-e9b58948d589" providerId="ADAL" clId="{10FD05E7-E329-254F-99D1-477D1163277E}" dt="2022-07-18T08:41:31.191" v="884"/>
        <pc:sldMkLst>
          <pc:docMk/>
          <pc:sldMk cId="3057120289" sldId="505"/>
        </pc:sldMkLst>
        <pc:spChg chg="mod">
          <ac:chgData name="Farhana Choudhury" userId="8bfadc28-a633-41a8-aacf-e9b58948d589" providerId="ADAL" clId="{10FD05E7-E329-254F-99D1-477D1163277E}" dt="2022-07-18T07:29:25.099" v="755" actId="14100"/>
          <ac:spMkLst>
            <pc:docMk/>
            <pc:sldMk cId="3057120289" sldId="505"/>
            <ac:spMk id="4" creationId="{980044A8-BAD1-194E-8190-103902052AB4}"/>
          </ac:spMkLst>
        </pc:spChg>
        <pc:spChg chg="add del mod">
          <ac:chgData name="Farhana Choudhury" userId="8bfadc28-a633-41a8-aacf-e9b58948d589" providerId="ADAL" clId="{10FD05E7-E329-254F-99D1-477D1163277E}" dt="2022-07-18T08:41:31.191" v="884"/>
          <ac:spMkLst>
            <pc:docMk/>
            <pc:sldMk cId="3057120289" sldId="505"/>
            <ac:spMk id="5" creationId="{2209BB28-7FCF-C5B5-C2ED-A2F1A83DB7C5}"/>
          </ac:spMkLst>
        </pc:spChg>
        <pc:spChg chg="mod">
          <ac:chgData name="Farhana Choudhury" userId="8bfadc28-a633-41a8-aacf-e9b58948d589" providerId="ADAL" clId="{10FD05E7-E329-254F-99D1-477D1163277E}" dt="2022-07-18T07:27:59.977" v="653" actId="20577"/>
          <ac:spMkLst>
            <pc:docMk/>
            <pc:sldMk cId="3057120289" sldId="505"/>
            <ac:spMk id="26626" creationId="{00000000-0000-0000-0000-000000000000}"/>
          </ac:spMkLst>
        </pc:spChg>
      </pc:sldChg>
      <pc:sldChg chg="del">
        <pc:chgData name="Farhana Choudhury" userId="8bfadc28-a633-41a8-aacf-e9b58948d589" providerId="ADAL" clId="{10FD05E7-E329-254F-99D1-477D1163277E}" dt="2022-07-15T02:22:40.958" v="16" actId="2696"/>
        <pc:sldMkLst>
          <pc:docMk/>
          <pc:sldMk cId="335124351" sldId="510"/>
        </pc:sldMkLst>
      </pc:sldChg>
      <pc:sldChg chg="modSp add mod">
        <pc:chgData name="Farhana Choudhury" userId="8bfadc28-a633-41a8-aacf-e9b58948d589" providerId="ADAL" clId="{10FD05E7-E329-254F-99D1-477D1163277E}" dt="2022-07-15T02:06:36.235" v="3" actId="20577"/>
        <pc:sldMkLst>
          <pc:docMk/>
          <pc:sldMk cId="79267661" sldId="582"/>
        </pc:sldMkLst>
        <pc:spChg chg="mod">
          <ac:chgData name="Farhana Choudhury" userId="8bfadc28-a633-41a8-aacf-e9b58948d589" providerId="ADAL" clId="{10FD05E7-E329-254F-99D1-477D1163277E}" dt="2022-07-15T02:06:36.235" v="3" actId="20577"/>
          <ac:spMkLst>
            <pc:docMk/>
            <pc:sldMk cId="79267661" sldId="582"/>
            <ac:spMk id="5" creationId="{EA752CF1-41DC-B946-BC99-68C5CC88CB85}"/>
          </ac:spMkLst>
        </pc:spChg>
      </pc:sldChg>
      <pc:sldChg chg="del">
        <pc:chgData name="Farhana Choudhury" userId="8bfadc28-a633-41a8-aacf-e9b58948d589" providerId="ADAL" clId="{10FD05E7-E329-254F-99D1-477D1163277E}" dt="2022-07-15T02:06:23.783" v="0" actId="2696"/>
        <pc:sldMkLst>
          <pc:docMk/>
          <pc:sldMk cId="3721876785" sldId="582"/>
        </pc:sldMkLst>
      </pc:sldChg>
      <pc:sldChg chg="addSp delSp modSp add mod">
        <pc:chgData name="Farhana Choudhury" userId="8bfadc28-a633-41a8-aacf-e9b58948d589" providerId="ADAL" clId="{10FD05E7-E329-254F-99D1-477D1163277E}" dt="2022-07-18T07:22:12.293" v="617" actId="478"/>
        <pc:sldMkLst>
          <pc:docMk/>
          <pc:sldMk cId="2024238759" sldId="584"/>
        </pc:sldMkLst>
        <pc:spChg chg="del">
          <ac:chgData name="Farhana Choudhury" userId="8bfadc28-a633-41a8-aacf-e9b58948d589" providerId="ADAL" clId="{10FD05E7-E329-254F-99D1-477D1163277E}" dt="2022-07-18T07:22:10.273" v="615" actId="478"/>
          <ac:spMkLst>
            <pc:docMk/>
            <pc:sldMk cId="2024238759" sldId="584"/>
            <ac:spMk id="3" creationId="{F976283B-D058-F570-9D4B-FB19BB3DAC91}"/>
          </ac:spMkLst>
        </pc:spChg>
        <pc:spChg chg="add del mod">
          <ac:chgData name="Farhana Choudhury" userId="8bfadc28-a633-41a8-aacf-e9b58948d589" providerId="ADAL" clId="{10FD05E7-E329-254F-99D1-477D1163277E}" dt="2022-07-18T07:22:12.293" v="617" actId="478"/>
          <ac:spMkLst>
            <pc:docMk/>
            <pc:sldMk cId="2024238759" sldId="584"/>
            <ac:spMk id="4" creationId="{DFBDF6FB-E12B-CA15-B7ED-13635A987B0C}"/>
          </ac:spMkLst>
        </pc:spChg>
        <pc:spChg chg="add mod">
          <ac:chgData name="Farhana Choudhury" userId="8bfadc28-a633-41a8-aacf-e9b58948d589" providerId="ADAL" clId="{10FD05E7-E329-254F-99D1-477D1163277E}" dt="2022-07-18T07:22:11.002" v="616"/>
          <ac:spMkLst>
            <pc:docMk/>
            <pc:sldMk cId="2024238759" sldId="584"/>
            <ac:spMk id="6" creationId="{439F92BE-FE4C-273D-3EFA-196B8FEEF192}"/>
          </ac:spMkLst>
        </pc:spChg>
      </pc:sldChg>
      <pc:sldChg chg="del">
        <pc:chgData name="Farhana Choudhury" userId="8bfadc28-a633-41a8-aacf-e9b58948d589" providerId="ADAL" clId="{10FD05E7-E329-254F-99D1-477D1163277E}" dt="2022-07-15T02:22:40.958" v="16" actId="2696"/>
        <pc:sldMkLst>
          <pc:docMk/>
          <pc:sldMk cId="4120203731" sldId="589"/>
        </pc:sldMkLst>
      </pc:sldChg>
      <pc:sldChg chg="del">
        <pc:chgData name="Farhana Choudhury" userId="8bfadc28-a633-41a8-aacf-e9b58948d589" providerId="ADAL" clId="{10FD05E7-E329-254F-99D1-477D1163277E}" dt="2022-07-15T02:22:40.958" v="16" actId="2696"/>
        <pc:sldMkLst>
          <pc:docMk/>
          <pc:sldMk cId="1458761820" sldId="590"/>
        </pc:sldMkLst>
      </pc:sldChg>
      <pc:sldChg chg="del">
        <pc:chgData name="Farhana Choudhury" userId="8bfadc28-a633-41a8-aacf-e9b58948d589" providerId="ADAL" clId="{10FD05E7-E329-254F-99D1-477D1163277E}" dt="2022-07-15T02:22:40.958" v="16" actId="2696"/>
        <pc:sldMkLst>
          <pc:docMk/>
          <pc:sldMk cId="720818382" sldId="591"/>
        </pc:sldMkLst>
      </pc:sldChg>
      <pc:sldChg chg="addSp delSp modSp mod">
        <pc:chgData name="Farhana Choudhury" userId="8bfadc28-a633-41a8-aacf-e9b58948d589" providerId="ADAL" clId="{10FD05E7-E329-254F-99D1-477D1163277E}" dt="2022-07-18T07:14:19.020" v="449" actId="20577"/>
        <pc:sldMkLst>
          <pc:docMk/>
          <pc:sldMk cId="3333049366" sldId="601"/>
        </pc:sldMkLst>
        <pc:spChg chg="mod">
          <ac:chgData name="Farhana Choudhury" userId="8bfadc28-a633-41a8-aacf-e9b58948d589" providerId="ADAL" clId="{10FD05E7-E329-254F-99D1-477D1163277E}" dt="2022-07-18T07:09:59.206" v="137" actId="20577"/>
          <ac:spMkLst>
            <pc:docMk/>
            <pc:sldMk cId="3333049366" sldId="601"/>
            <ac:spMk id="2" creationId="{0EEF7409-F9EB-204F-9948-12280C1C8959}"/>
          </ac:spMkLst>
        </pc:spChg>
        <pc:spChg chg="add mod">
          <ac:chgData name="Farhana Choudhury" userId="8bfadc28-a633-41a8-aacf-e9b58948d589" providerId="ADAL" clId="{10FD05E7-E329-254F-99D1-477D1163277E}" dt="2022-07-18T07:14:19.020" v="449" actId="20577"/>
          <ac:spMkLst>
            <pc:docMk/>
            <pc:sldMk cId="3333049366" sldId="601"/>
            <ac:spMk id="3" creationId="{35DA3D40-F493-BC8F-8728-0EFA43B4D585}"/>
          </ac:spMkLst>
        </pc:spChg>
        <pc:spChg chg="del">
          <ac:chgData name="Farhana Choudhury" userId="8bfadc28-a633-41a8-aacf-e9b58948d589" providerId="ADAL" clId="{10FD05E7-E329-254F-99D1-477D1163277E}" dt="2022-07-18T07:10:04.410" v="138" actId="478"/>
          <ac:spMkLst>
            <pc:docMk/>
            <pc:sldMk cId="3333049366" sldId="601"/>
            <ac:spMk id="5" creationId="{C51B13A3-FCA5-F54E-9092-90656D3FF2AE}"/>
          </ac:spMkLst>
        </pc:spChg>
        <pc:spChg chg="del">
          <ac:chgData name="Farhana Choudhury" userId="8bfadc28-a633-41a8-aacf-e9b58948d589" providerId="ADAL" clId="{10FD05E7-E329-254F-99D1-477D1163277E}" dt="2022-07-18T07:10:04.410" v="138" actId="478"/>
          <ac:spMkLst>
            <pc:docMk/>
            <pc:sldMk cId="3333049366" sldId="601"/>
            <ac:spMk id="6" creationId="{F22E08CA-4A33-BB4E-AA4B-672F479DDAD7}"/>
          </ac:spMkLst>
        </pc:spChg>
        <pc:spChg chg="del">
          <ac:chgData name="Farhana Choudhury" userId="8bfadc28-a633-41a8-aacf-e9b58948d589" providerId="ADAL" clId="{10FD05E7-E329-254F-99D1-477D1163277E}" dt="2022-07-18T07:10:04.410" v="138" actId="478"/>
          <ac:spMkLst>
            <pc:docMk/>
            <pc:sldMk cId="3333049366" sldId="601"/>
            <ac:spMk id="7" creationId="{8C7B2EE4-AC54-884C-A851-6D189B7A4B71}"/>
          </ac:spMkLst>
        </pc:spChg>
        <pc:spChg chg="del">
          <ac:chgData name="Farhana Choudhury" userId="8bfadc28-a633-41a8-aacf-e9b58948d589" providerId="ADAL" clId="{10FD05E7-E329-254F-99D1-477D1163277E}" dt="2022-07-18T07:10:04.410" v="138" actId="478"/>
          <ac:spMkLst>
            <pc:docMk/>
            <pc:sldMk cId="3333049366" sldId="601"/>
            <ac:spMk id="8" creationId="{9FA316F9-8C40-9844-B330-8B59882C4A29}"/>
          </ac:spMkLst>
        </pc:spChg>
        <pc:spChg chg="del">
          <ac:chgData name="Farhana Choudhury" userId="8bfadc28-a633-41a8-aacf-e9b58948d589" providerId="ADAL" clId="{10FD05E7-E329-254F-99D1-477D1163277E}" dt="2022-07-18T07:10:04.410" v="138" actId="478"/>
          <ac:spMkLst>
            <pc:docMk/>
            <pc:sldMk cId="3333049366" sldId="601"/>
            <ac:spMk id="9" creationId="{2548BB3A-66F6-E942-8AAE-FE9D1F137FFD}"/>
          </ac:spMkLst>
        </pc:spChg>
        <pc:spChg chg="del">
          <ac:chgData name="Farhana Choudhury" userId="8bfadc28-a633-41a8-aacf-e9b58948d589" providerId="ADAL" clId="{10FD05E7-E329-254F-99D1-477D1163277E}" dt="2022-07-18T07:10:04.410" v="138" actId="478"/>
          <ac:spMkLst>
            <pc:docMk/>
            <pc:sldMk cId="3333049366" sldId="601"/>
            <ac:spMk id="10" creationId="{6FA6C400-8261-DE44-AE71-EFC10244FBDF}"/>
          </ac:spMkLst>
        </pc:spChg>
        <pc:spChg chg="del">
          <ac:chgData name="Farhana Choudhury" userId="8bfadc28-a633-41a8-aacf-e9b58948d589" providerId="ADAL" clId="{10FD05E7-E329-254F-99D1-477D1163277E}" dt="2022-07-18T07:10:04.410" v="138" actId="478"/>
          <ac:spMkLst>
            <pc:docMk/>
            <pc:sldMk cId="3333049366" sldId="601"/>
            <ac:spMk id="11" creationId="{0340AEF3-67DB-0A4C-B924-FB552980761A}"/>
          </ac:spMkLst>
        </pc:spChg>
        <pc:spChg chg="del">
          <ac:chgData name="Farhana Choudhury" userId="8bfadc28-a633-41a8-aacf-e9b58948d589" providerId="ADAL" clId="{10FD05E7-E329-254F-99D1-477D1163277E}" dt="2022-07-18T07:10:04.410" v="138" actId="478"/>
          <ac:spMkLst>
            <pc:docMk/>
            <pc:sldMk cId="3333049366" sldId="601"/>
            <ac:spMk id="12" creationId="{00A022C8-EC07-6E42-9319-10362DCF1083}"/>
          </ac:spMkLst>
        </pc:spChg>
        <pc:spChg chg="del">
          <ac:chgData name="Farhana Choudhury" userId="8bfadc28-a633-41a8-aacf-e9b58948d589" providerId="ADAL" clId="{10FD05E7-E329-254F-99D1-477D1163277E}" dt="2022-07-18T07:10:04.410" v="138" actId="478"/>
          <ac:spMkLst>
            <pc:docMk/>
            <pc:sldMk cId="3333049366" sldId="601"/>
            <ac:spMk id="13" creationId="{51768F22-E528-6B48-9E59-061E073192D2}"/>
          </ac:spMkLst>
        </pc:spChg>
        <pc:spChg chg="del">
          <ac:chgData name="Farhana Choudhury" userId="8bfadc28-a633-41a8-aacf-e9b58948d589" providerId="ADAL" clId="{10FD05E7-E329-254F-99D1-477D1163277E}" dt="2022-07-18T07:10:04.410" v="138" actId="478"/>
          <ac:spMkLst>
            <pc:docMk/>
            <pc:sldMk cId="3333049366" sldId="601"/>
            <ac:spMk id="14" creationId="{9F2C4473-C8ED-784E-B89D-F99B02B12F0B}"/>
          </ac:spMkLst>
        </pc:spChg>
        <pc:spChg chg="del">
          <ac:chgData name="Farhana Choudhury" userId="8bfadc28-a633-41a8-aacf-e9b58948d589" providerId="ADAL" clId="{10FD05E7-E329-254F-99D1-477D1163277E}" dt="2022-07-18T07:10:04.410" v="138" actId="478"/>
          <ac:spMkLst>
            <pc:docMk/>
            <pc:sldMk cId="3333049366" sldId="601"/>
            <ac:spMk id="15" creationId="{C2231626-E069-F441-810C-1BBCDA926CEC}"/>
          </ac:spMkLst>
        </pc:spChg>
        <pc:spChg chg="del">
          <ac:chgData name="Farhana Choudhury" userId="8bfadc28-a633-41a8-aacf-e9b58948d589" providerId="ADAL" clId="{10FD05E7-E329-254F-99D1-477D1163277E}" dt="2022-07-18T07:10:04.410" v="138" actId="478"/>
          <ac:spMkLst>
            <pc:docMk/>
            <pc:sldMk cId="3333049366" sldId="601"/>
            <ac:spMk id="16" creationId="{A12D3FD8-0E5A-5D4C-9B0F-E10C7D61E59E}"/>
          </ac:spMkLst>
        </pc:spChg>
        <pc:spChg chg="del">
          <ac:chgData name="Farhana Choudhury" userId="8bfadc28-a633-41a8-aacf-e9b58948d589" providerId="ADAL" clId="{10FD05E7-E329-254F-99D1-477D1163277E}" dt="2022-07-18T07:10:04.410" v="138" actId="478"/>
          <ac:spMkLst>
            <pc:docMk/>
            <pc:sldMk cId="3333049366" sldId="601"/>
            <ac:spMk id="17" creationId="{84DCB1AA-4E31-A94E-850D-7D8D593D1FB3}"/>
          </ac:spMkLst>
        </pc:spChg>
        <pc:spChg chg="del">
          <ac:chgData name="Farhana Choudhury" userId="8bfadc28-a633-41a8-aacf-e9b58948d589" providerId="ADAL" clId="{10FD05E7-E329-254F-99D1-477D1163277E}" dt="2022-07-18T07:10:04.410" v="138" actId="478"/>
          <ac:spMkLst>
            <pc:docMk/>
            <pc:sldMk cId="3333049366" sldId="601"/>
            <ac:spMk id="18" creationId="{70D2DC6F-80E3-AD42-B796-E0A3B9BBAD71}"/>
          </ac:spMkLst>
        </pc:spChg>
        <pc:spChg chg="del">
          <ac:chgData name="Farhana Choudhury" userId="8bfadc28-a633-41a8-aacf-e9b58948d589" providerId="ADAL" clId="{10FD05E7-E329-254F-99D1-477D1163277E}" dt="2022-07-18T07:10:04.410" v="138" actId="478"/>
          <ac:spMkLst>
            <pc:docMk/>
            <pc:sldMk cId="3333049366" sldId="601"/>
            <ac:spMk id="19" creationId="{04632A7D-7AC3-D343-B715-C4954FFF2AD9}"/>
          </ac:spMkLst>
        </pc:spChg>
        <pc:spChg chg="del">
          <ac:chgData name="Farhana Choudhury" userId="8bfadc28-a633-41a8-aacf-e9b58948d589" providerId="ADAL" clId="{10FD05E7-E329-254F-99D1-477D1163277E}" dt="2022-07-18T07:10:04.410" v="138" actId="478"/>
          <ac:spMkLst>
            <pc:docMk/>
            <pc:sldMk cId="3333049366" sldId="601"/>
            <ac:spMk id="20" creationId="{F8E41167-EC46-854B-951C-ACC0031D105F}"/>
          </ac:spMkLst>
        </pc:spChg>
        <pc:spChg chg="del">
          <ac:chgData name="Farhana Choudhury" userId="8bfadc28-a633-41a8-aacf-e9b58948d589" providerId="ADAL" clId="{10FD05E7-E329-254F-99D1-477D1163277E}" dt="2022-07-18T07:10:04.410" v="138" actId="478"/>
          <ac:spMkLst>
            <pc:docMk/>
            <pc:sldMk cId="3333049366" sldId="601"/>
            <ac:spMk id="21" creationId="{D82DAA24-3ABB-044C-A1B8-2BFF096F993B}"/>
          </ac:spMkLst>
        </pc:spChg>
        <pc:spChg chg="del">
          <ac:chgData name="Farhana Choudhury" userId="8bfadc28-a633-41a8-aacf-e9b58948d589" providerId="ADAL" clId="{10FD05E7-E329-254F-99D1-477D1163277E}" dt="2022-07-18T07:10:04.410" v="138" actId="478"/>
          <ac:spMkLst>
            <pc:docMk/>
            <pc:sldMk cId="3333049366" sldId="601"/>
            <ac:spMk id="22" creationId="{5E44CAE1-B310-9247-9A86-672785864391}"/>
          </ac:spMkLst>
        </pc:spChg>
        <pc:spChg chg="del">
          <ac:chgData name="Farhana Choudhury" userId="8bfadc28-a633-41a8-aacf-e9b58948d589" providerId="ADAL" clId="{10FD05E7-E329-254F-99D1-477D1163277E}" dt="2022-07-18T07:10:04.410" v="138" actId="478"/>
          <ac:spMkLst>
            <pc:docMk/>
            <pc:sldMk cId="3333049366" sldId="601"/>
            <ac:spMk id="23" creationId="{EAE020D9-4BA8-7749-A709-A942FC21AD93}"/>
          </ac:spMkLst>
        </pc:spChg>
        <pc:spChg chg="del">
          <ac:chgData name="Farhana Choudhury" userId="8bfadc28-a633-41a8-aacf-e9b58948d589" providerId="ADAL" clId="{10FD05E7-E329-254F-99D1-477D1163277E}" dt="2022-07-18T07:10:04.410" v="138" actId="478"/>
          <ac:spMkLst>
            <pc:docMk/>
            <pc:sldMk cId="3333049366" sldId="601"/>
            <ac:spMk id="24" creationId="{7B652A60-BDC8-2640-A3CB-1B437D19B568}"/>
          </ac:spMkLst>
        </pc:spChg>
        <pc:spChg chg="del">
          <ac:chgData name="Farhana Choudhury" userId="8bfadc28-a633-41a8-aacf-e9b58948d589" providerId="ADAL" clId="{10FD05E7-E329-254F-99D1-477D1163277E}" dt="2022-07-18T07:10:04.410" v="138" actId="478"/>
          <ac:spMkLst>
            <pc:docMk/>
            <pc:sldMk cId="3333049366" sldId="601"/>
            <ac:spMk id="25" creationId="{515C9192-3828-FC4E-9A5D-FB103C5CAE90}"/>
          </ac:spMkLst>
        </pc:spChg>
        <pc:spChg chg="del">
          <ac:chgData name="Farhana Choudhury" userId="8bfadc28-a633-41a8-aacf-e9b58948d589" providerId="ADAL" clId="{10FD05E7-E329-254F-99D1-477D1163277E}" dt="2022-07-18T07:10:04.410" v="138" actId="478"/>
          <ac:spMkLst>
            <pc:docMk/>
            <pc:sldMk cId="3333049366" sldId="601"/>
            <ac:spMk id="26" creationId="{7959BCA2-EC34-364D-8F2A-5053A1EE9C5C}"/>
          </ac:spMkLst>
        </pc:spChg>
        <pc:spChg chg="del">
          <ac:chgData name="Farhana Choudhury" userId="8bfadc28-a633-41a8-aacf-e9b58948d589" providerId="ADAL" clId="{10FD05E7-E329-254F-99D1-477D1163277E}" dt="2022-07-18T07:10:04.410" v="138" actId="478"/>
          <ac:spMkLst>
            <pc:docMk/>
            <pc:sldMk cId="3333049366" sldId="601"/>
            <ac:spMk id="27" creationId="{FCC13698-1E70-EF49-AC9C-C5804483CB99}"/>
          </ac:spMkLst>
        </pc:spChg>
        <pc:spChg chg="del">
          <ac:chgData name="Farhana Choudhury" userId="8bfadc28-a633-41a8-aacf-e9b58948d589" providerId="ADAL" clId="{10FD05E7-E329-254F-99D1-477D1163277E}" dt="2022-07-18T07:10:04.410" v="138" actId="478"/>
          <ac:spMkLst>
            <pc:docMk/>
            <pc:sldMk cId="3333049366" sldId="601"/>
            <ac:spMk id="29" creationId="{3DE6C00C-0076-1543-926E-9B9876C6F0B7}"/>
          </ac:spMkLst>
        </pc:spChg>
        <pc:picChg chg="add mod">
          <ac:chgData name="Farhana Choudhury" userId="8bfadc28-a633-41a8-aacf-e9b58948d589" providerId="ADAL" clId="{10FD05E7-E329-254F-99D1-477D1163277E}" dt="2022-07-18T07:11:05.047" v="139"/>
          <ac:picMkLst>
            <pc:docMk/>
            <pc:sldMk cId="3333049366" sldId="601"/>
            <ac:picMk id="30" creationId="{0BCC875A-F403-F5C5-E3E8-2DF073775C1E}"/>
          </ac:picMkLst>
        </pc:picChg>
        <pc:cxnChg chg="del">
          <ac:chgData name="Farhana Choudhury" userId="8bfadc28-a633-41a8-aacf-e9b58948d589" providerId="ADAL" clId="{10FD05E7-E329-254F-99D1-477D1163277E}" dt="2022-07-18T07:10:04.410" v="138" actId="478"/>
          <ac:cxnSpMkLst>
            <pc:docMk/>
            <pc:sldMk cId="3333049366" sldId="601"/>
            <ac:cxnSpMk id="28" creationId="{D98E11E8-5715-B248-8D01-525552B2E2BB}"/>
          </ac:cxnSpMkLst>
        </pc:cxnChg>
      </pc:sldChg>
      <pc:sldChg chg="modSp mod">
        <pc:chgData name="Farhana Choudhury" userId="8bfadc28-a633-41a8-aacf-e9b58948d589" providerId="ADAL" clId="{10FD05E7-E329-254F-99D1-477D1163277E}" dt="2022-07-15T02:06:48.225" v="15" actId="20577"/>
        <pc:sldMkLst>
          <pc:docMk/>
          <pc:sldMk cId="3476231164" sldId="602"/>
        </pc:sldMkLst>
        <pc:spChg chg="mod">
          <ac:chgData name="Farhana Choudhury" userId="8bfadc28-a633-41a8-aacf-e9b58948d589" providerId="ADAL" clId="{10FD05E7-E329-254F-99D1-477D1163277E}" dt="2022-07-15T02:06:48.225" v="15" actId="20577"/>
          <ac:spMkLst>
            <pc:docMk/>
            <pc:sldMk cId="3476231164" sldId="602"/>
            <ac:spMk id="3" creationId="{E00D598B-E83C-6D41-9EDE-02A2D8EA97EE}"/>
          </ac:spMkLst>
        </pc:spChg>
      </pc:sldChg>
      <pc:sldChg chg="add">
        <pc:chgData name="Farhana Choudhury" userId="8bfadc28-a633-41a8-aacf-e9b58948d589" providerId="ADAL" clId="{10FD05E7-E329-254F-99D1-477D1163277E}" dt="2022-07-15T02:25:24.468" v="17"/>
        <pc:sldMkLst>
          <pc:docMk/>
          <pc:sldMk cId="796508220" sldId="603"/>
        </pc:sldMkLst>
      </pc:sldChg>
      <pc:sldChg chg="add">
        <pc:chgData name="Farhana Choudhury" userId="8bfadc28-a633-41a8-aacf-e9b58948d589" providerId="ADAL" clId="{10FD05E7-E329-254F-99D1-477D1163277E}" dt="2022-07-18T03:10:21.864" v="19"/>
        <pc:sldMkLst>
          <pc:docMk/>
          <pc:sldMk cId="1725043965" sldId="615"/>
        </pc:sldMkLst>
      </pc:sldChg>
      <pc:sldChg chg="add">
        <pc:chgData name="Farhana Choudhury" userId="8bfadc28-a633-41a8-aacf-e9b58948d589" providerId="ADAL" clId="{10FD05E7-E329-254F-99D1-477D1163277E}" dt="2022-07-18T03:12:55.452" v="20"/>
        <pc:sldMkLst>
          <pc:docMk/>
          <pc:sldMk cId="302783662" sldId="616"/>
        </pc:sldMkLst>
      </pc:sldChg>
      <pc:sldChg chg="modSp add mod">
        <pc:chgData name="Farhana Choudhury" userId="8bfadc28-a633-41a8-aacf-e9b58948d589" providerId="ADAL" clId="{10FD05E7-E329-254F-99D1-477D1163277E}" dt="2022-07-18T07:21:50.473" v="614" actId="20577"/>
        <pc:sldMkLst>
          <pc:docMk/>
          <pc:sldMk cId="3223405139" sldId="621"/>
        </pc:sldMkLst>
        <pc:spChg chg="mod">
          <ac:chgData name="Farhana Choudhury" userId="8bfadc28-a633-41a8-aacf-e9b58948d589" providerId="ADAL" clId="{10FD05E7-E329-254F-99D1-477D1163277E}" dt="2022-07-18T07:21:50.473" v="614" actId="20577"/>
          <ac:spMkLst>
            <pc:docMk/>
            <pc:sldMk cId="3223405139" sldId="621"/>
            <ac:spMk id="5122" creationId="{00000000-0000-0000-0000-000000000000}"/>
          </ac:spMkLst>
        </pc:spChg>
      </pc:sldChg>
      <pc:sldChg chg="add del">
        <pc:chgData name="Farhana Choudhury" userId="8bfadc28-a633-41a8-aacf-e9b58948d589" providerId="ADAL" clId="{10FD05E7-E329-254F-99D1-477D1163277E}" dt="2022-07-18T04:07:43.697" v="25"/>
        <pc:sldMkLst>
          <pc:docMk/>
          <pc:sldMk cId="1613854506" sldId="1729"/>
        </pc:sldMkLst>
      </pc:sldChg>
      <pc:sldChg chg="add del">
        <pc:chgData name="Farhana Choudhury" userId="8bfadc28-a633-41a8-aacf-e9b58948d589" providerId="ADAL" clId="{10FD05E7-E329-254F-99D1-477D1163277E}" dt="2022-07-18T04:07:43.697" v="25"/>
        <pc:sldMkLst>
          <pc:docMk/>
          <pc:sldMk cId="1154496985" sldId="1731"/>
        </pc:sldMkLst>
      </pc:sldChg>
      <pc:sldChg chg="add del">
        <pc:chgData name="Farhana Choudhury" userId="8bfadc28-a633-41a8-aacf-e9b58948d589" providerId="ADAL" clId="{10FD05E7-E329-254F-99D1-477D1163277E}" dt="2022-07-18T04:07:43.697" v="25"/>
        <pc:sldMkLst>
          <pc:docMk/>
          <pc:sldMk cId="1928513391" sldId="1732"/>
        </pc:sldMkLst>
      </pc:sldChg>
      <pc:sldChg chg="add del">
        <pc:chgData name="Farhana Choudhury" userId="8bfadc28-a633-41a8-aacf-e9b58948d589" providerId="ADAL" clId="{10FD05E7-E329-254F-99D1-477D1163277E}" dt="2022-07-18T04:07:43.697" v="25"/>
        <pc:sldMkLst>
          <pc:docMk/>
          <pc:sldMk cId="1478117632" sldId="1766"/>
        </pc:sldMkLst>
      </pc:sldChg>
      <pc:sldChg chg="modSp add del mod">
        <pc:chgData name="Farhana Choudhury" userId="8bfadc28-a633-41a8-aacf-e9b58948d589" providerId="ADAL" clId="{10FD05E7-E329-254F-99D1-477D1163277E}" dt="2022-07-18T04:07:43.697" v="25"/>
        <pc:sldMkLst>
          <pc:docMk/>
          <pc:sldMk cId="818986924" sldId="1767"/>
        </pc:sldMkLst>
        <pc:spChg chg="mod">
          <ac:chgData name="Farhana Choudhury" userId="8bfadc28-a633-41a8-aacf-e9b58948d589" providerId="ADAL" clId="{10FD05E7-E329-254F-99D1-477D1163277E}" dt="2022-07-18T04:07:43.604" v="24"/>
          <ac:spMkLst>
            <pc:docMk/>
            <pc:sldMk cId="818986924" sldId="1767"/>
            <ac:spMk id="2" creationId="{00000000-0000-0000-0000-000000000000}"/>
          </ac:spMkLst>
        </pc:spChg>
      </pc:sldChg>
      <pc:sldChg chg="delSp modSp add mod">
        <pc:chgData name="Farhana Choudhury" userId="8bfadc28-a633-41a8-aacf-e9b58948d589" providerId="ADAL" clId="{10FD05E7-E329-254F-99D1-477D1163277E}" dt="2022-07-18T04:10:04.420" v="65" actId="478"/>
        <pc:sldMkLst>
          <pc:docMk/>
          <pc:sldMk cId="3451501297" sldId="1768"/>
        </pc:sldMkLst>
        <pc:spChg chg="del">
          <ac:chgData name="Farhana Choudhury" userId="8bfadc28-a633-41a8-aacf-e9b58948d589" providerId="ADAL" clId="{10FD05E7-E329-254F-99D1-477D1163277E}" dt="2022-07-18T04:10:04.420" v="65" actId="478"/>
          <ac:spMkLst>
            <pc:docMk/>
            <pc:sldMk cId="3451501297" sldId="1768"/>
            <ac:spMk id="2" creationId="{984F0C3A-7B22-4445-990F-99192D1130D7}"/>
          </ac:spMkLst>
        </pc:spChg>
        <pc:spChg chg="mod">
          <ac:chgData name="Farhana Choudhury" userId="8bfadc28-a633-41a8-aacf-e9b58948d589" providerId="ADAL" clId="{10FD05E7-E329-254F-99D1-477D1163277E}" dt="2022-07-18T04:10:01.062" v="64" actId="20577"/>
          <ac:spMkLst>
            <pc:docMk/>
            <pc:sldMk cId="3451501297" sldId="1768"/>
            <ac:spMk id="7169" creationId="{BB51108B-3AA3-6143-BB30-F8245E517D81}"/>
          </ac:spMkLst>
        </pc:spChg>
        <pc:picChg chg="del">
          <ac:chgData name="Farhana Choudhury" userId="8bfadc28-a633-41a8-aacf-e9b58948d589" providerId="ADAL" clId="{10FD05E7-E329-254F-99D1-477D1163277E}" dt="2022-07-18T04:10:04.420" v="65" actId="478"/>
          <ac:picMkLst>
            <pc:docMk/>
            <pc:sldMk cId="3451501297" sldId="1768"/>
            <ac:picMk id="3" creationId="{35357691-DB4B-6044-843A-851B5DAD1FE4}"/>
          </ac:picMkLst>
        </pc:picChg>
      </pc:sldChg>
      <pc:sldChg chg="new del">
        <pc:chgData name="Farhana Choudhury" userId="8bfadc28-a633-41a8-aacf-e9b58948d589" providerId="ADAL" clId="{10FD05E7-E329-254F-99D1-477D1163277E}" dt="2022-07-18T04:09:13.886" v="30" actId="2696"/>
        <pc:sldMkLst>
          <pc:docMk/>
          <pc:sldMk cId="3793383541" sldId="1768"/>
        </pc:sldMkLst>
      </pc:sldChg>
      <pc:sldChg chg="add del">
        <pc:chgData name="Farhana Choudhury" userId="8bfadc28-a633-41a8-aacf-e9b58948d589" providerId="ADAL" clId="{10FD05E7-E329-254F-99D1-477D1163277E}" dt="2022-07-18T04:09:28.247" v="32"/>
        <pc:sldMkLst>
          <pc:docMk/>
          <pc:sldMk cId="4085971200" sldId="1768"/>
        </pc:sldMkLst>
      </pc:sldChg>
      <pc:sldChg chg="add">
        <pc:chgData name="Farhana Choudhury" userId="8bfadc28-a633-41a8-aacf-e9b58948d589" providerId="ADAL" clId="{10FD05E7-E329-254F-99D1-477D1163277E}" dt="2022-07-18T07:09:21.497" v="66"/>
        <pc:sldMkLst>
          <pc:docMk/>
          <pc:sldMk cId="671113771" sldId="1769"/>
        </pc:sldMkLst>
      </pc:sldChg>
      <pc:sldChg chg="addSp delSp modSp add mod">
        <pc:chgData name="Farhana Choudhury" userId="8bfadc28-a633-41a8-aacf-e9b58948d589" providerId="ADAL" clId="{10FD05E7-E329-254F-99D1-477D1163277E}" dt="2022-07-18T07:16:44.091" v="569" actId="20577"/>
        <pc:sldMkLst>
          <pc:docMk/>
          <pc:sldMk cId="205134820" sldId="1770"/>
        </pc:sldMkLst>
        <pc:spChg chg="del">
          <ac:chgData name="Farhana Choudhury" userId="8bfadc28-a633-41a8-aacf-e9b58948d589" providerId="ADAL" clId="{10FD05E7-E329-254F-99D1-477D1163277E}" dt="2022-07-18T07:15:05.983" v="451" actId="478"/>
          <ac:spMkLst>
            <pc:docMk/>
            <pc:sldMk cId="205134820" sldId="1770"/>
            <ac:spMk id="3" creationId="{35DA3D40-F493-BC8F-8728-0EFA43B4D585}"/>
          </ac:spMkLst>
        </pc:spChg>
        <pc:spChg chg="mod">
          <ac:chgData name="Farhana Choudhury" userId="8bfadc28-a633-41a8-aacf-e9b58948d589" providerId="ADAL" clId="{10FD05E7-E329-254F-99D1-477D1163277E}" dt="2022-07-18T07:15:11.765" v="457" actId="1036"/>
          <ac:spMkLst>
            <pc:docMk/>
            <pc:sldMk cId="205134820" sldId="1770"/>
            <ac:spMk id="8" creationId="{B61A5387-CFD4-2AB7-8180-99504E2309EC}"/>
          </ac:spMkLst>
        </pc:spChg>
        <pc:spChg chg="mod">
          <ac:chgData name="Farhana Choudhury" userId="8bfadc28-a633-41a8-aacf-e9b58948d589" providerId="ADAL" clId="{10FD05E7-E329-254F-99D1-477D1163277E}" dt="2022-07-18T07:15:11.765" v="457" actId="1036"/>
          <ac:spMkLst>
            <pc:docMk/>
            <pc:sldMk cId="205134820" sldId="1770"/>
            <ac:spMk id="9" creationId="{EFA2BA93-F86D-D541-C5E8-1B6C771E6940}"/>
          </ac:spMkLst>
        </pc:spChg>
        <pc:spChg chg="add mod">
          <ac:chgData name="Farhana Choudhury" userId="8bfadc28-a633-41a8-aacf-e9b58948d589" providerId="ADAL" clId="{10FD05E7-E329-254F-99D1-477D1163277E}" dt="2022-07-18T07:16:44.091" v="569" actId="20577"/>
          <ac:spMkLst>
            <pc:docMk/>
            <pc:sldMk cId="205134820" sldId="1770"/>
            <ac:spMk id="10" creationId="{A558587D-A4B6-332A-4BC9-CB8416A6A474}"/>
          </ac:spMkLst>
        </pc:spChg>
        <pc:grpChg chg="add mod">
          <ac:chgData name="Farhana Choudhury" userId="8bfadc28-a633-41a8-aacf-e9b58948d589" providerId="ADAL" clId="{10FD05E7-E329-254F-99D1-477D1163277E}" dt="2022-07-18T07:15:11.765" v="457" actId="1036"/>
          <ac:grpSpMkLst>
            <pc:docMk/>
            <pc:sldMk cId="205134820" sldId="1770"/>
            <ac:grpSpMk id="6" creationId="{5FBD08BE-F79D-1AD1-A231-5A107C0BD309}"/>
          </ac:grpSpMkLst>
        </pc:grpChg>
        <pc:picChg chg="mod">
          <ac:chgData name="Farhana Choudhury" userId="8bfadc28-a633-41a8-aacf-e9b58948d589" providerId="ADAL" clId="{10FD05E7-E329-254F-99D1-477D1163277E}" dt="2022-07-18T07:15:11.765" v="457" actId="1036"/>
          <ac:picMkLst>
            <pc:docMk/>
            <pc:sldMk cId="205134820" sldId="1770"/>
            <ac:picMk id="7" creationId="{D11EFABB-99E9-200C-18AF-C19A248DE266}"/>
          </ac:picMkLst>
        </pc:picChg>
        <pc:picChg chg="del">
          <ac:chgData name="Farhana Choudhury" userId="8bfadc28-a633-41a8-aacf-e9b58948d589" providerId="ADAL" clId="{10FD05E7-E329-254F-99D1-477D1163277E}" dt="2022-07-18T07:15:05.983" v="451" actId="478"/>
          <ac:picMkLst>
            <pc:docMk/>
            <pc:sldMk cId="205134820" sldId="1770"/>
            <ac:picMk id="30" creationId="{0BCC875A-F403-F5C5-E3E8-2DF073775C1E}"/>
          </ac:picMkLst>
        </pc:picChg>
      </pc:sldChg>
      <pc:sldChg chg="modSp new mod ord">
        <pc:chgData name="Farhana Choudhury" userId="8bfadc28-a633-41a8-aacf-e9b58948d589" providerId="ADAL" clId="{10FD05E7-E329-254F-99D1-477D1163277E}" dt="2022-07-18T08:39:48.607" v="860" actId="20578"/>
        <pc:sldMkLst>
          <pc:docMk/>
          <pc:sldMk cId="3817436918" sldId="1771"/>
        </pc:sldMkLst>
        <pc:spChg chg="mod">
          <ac:chgData name="Farhana Choudhury" userId="8bfadc28-a633-41a8-aacf-e9b58948d589" providerId="ADAL" clId="{10FD05E7-E329-254F-99D1-477D1163277E}" dt="2022-07-18T08:36:31.581" v="858" actId="20577"/>
          <ac:spMkLst>
            <pc:docMk/>
            <pc:sldMk cId="3817436918" sldId="1771"/>
            <ac:spMk id="3" creationId="{0FFD94C9-E1BF-3E91-73D9-010579FDAA3F}"/>
          </ac:spMkLst>
        </pc:spChg>
      </pc:sldChg>
      <pc:sldChg chg="addSp delSp modSp add mod">
        <pc:chgData name="Farhana Choudhury" userId="8bfadc28-a633-41a8-aacf-e9b58948d589" providerId="ADAL" clId="{10FD05E7-E329-254F-99D1-477D1163277E}" dt="2022-07-18T08:42:01.309" v="892" actId="403"/>
        <pc:sldMkLst>
          <pc:docMk/>
          <pc:sldMk cId="2504129298" sldId="1772"/>
        </pc:sldMkLst>
        <pc:spChg chg="add del mod">
          <ac:chgData name="Farhana Choudhury" userId="8bfadc28-a633-41a8-aacf-e9b58948d589" providerId="ADAL" clId="{10FD05E7-E329-254F-99D1-477D1163277E}" dt="2022-07-18T08:41:49.868" v="887"/>
          <ac:spMkLst>
            <pc:docMk/>
            <pc:sldMk cId="2504129298" sldId="1772"/>
            <ac:spMk id="3" creationId="{26FB6B35-7C05-1093-DD4F-E4E0EDBDF1C0}"/>
          </ac:spMkLst>
        </pc:spChg>
        <pc:spChg chg="del">
          <ac:chgData name="Farhana Choudhury" userId="8bfadc28-a633-41a8-aacf-e9b58948d589" providerId="ADAL" clId="{10FD05E7-E329-254F-99D1-477D1163277E}" dt="2022-07-18T08:41:52.630" v="888" actId="478"/>
          <ac:spMkLst>
            <pc:docMk/>
            <pc:sldMk cId="2504129298" sldId="1772"/>
            <ac:spMk id="4" creationId="{980044A8-BAD1-194E-8190-103902052AB4}"/>
          </ac:spMkLst>
        </pc:spChg>
        <pc:spChg chg="add mod">
          <ac:chgData name="Farhana Choudhury" userId="8bfadc28-a633-41a8-aacf-e9b58948d589" providerId="ADAL" clId="{10FD05E7-E329-254F-99D1-477D1163277E}" dt="2022-07-18T08:41:55.653" v="889" actId="478"/>
          <ac:spMkLst>
            <pc:docMk/>
            <pc:sldMk cId="2504129298" sldId="1772"/>
            <ac:spMk id="6" creationId="{E59CFF34-BA7E-7B03-D960-73949C7EAA24}"/>
          </ac:spMkLst>
        </pc:spChg>
        <pc:spChg chg="add mod">
          <ac:chgData name="Farhana Choudhury" userId="8bfadc28-a633-41a8-aacf-e9b58948d589" providerId="ADAL" clId="{10FD05E7-E329-254F-99D1-477D1163277E}" dt="2022-07-18T08:42:01.309" v="892" actId="403"/>
          <ac:spMkLst>
            <pc:docMk/>
            <pc:sldMk cId="2504129298" sldId="1772"/>
            <ac:spMk id="7" creationId="{4F65CCB1-16F0-E90A-8E74-9B492B6C0D7F}"/>
          </ac:spMkLst>
        </pc:spChg>
        <pc:spChg chg="del">
          <ac:chgData name="Farhana Choudhury" userId="8bfadc28-a633-41a8-aacf-e9b58948d589" providerId="ADAL" clId="{10FD05E7-E329-254F-99D1-477D1163277E}" dt="2022-07-18T08:41:55.653" v="889" actId="478"/>
          <ac:spMkLst>
            <pc:docMk/>
            <pc:sldMk cId="2504129298" sldId="1772"/>
            <ac:spMk id="26626" creationId="{00000000-0000-0000-0000-000000000000}"/>
          </ac:spMkLst>
        </pc:spChg>
        <pc:spChg chg="del">
          <ac:chgData name="Farhana Choudhury" userId="8bfadc28-a633-41a8-aacf-e9b58948d589" providerId="ADAL" clId="{10FD05E7-E329-254F-99D1-477D1163277E}" dt="2022-07-18T08:41:47.429" v="886" actId="478"/>
          <ac:spMkLst>
            <pc:docMk/>
            <pc:sldMk cId="2504129298" sldId="1772"/>
            <ac:spMk id="26627" creationId="{00000000-0000-0000-0000-000000000000}"/>
          </ac:spMkLst>
        </pc:spChg>
      </pc:sldChg>
      <pc:sldChg chg="modSp new mod">
        <pc:chgData name="Farhana Choudhury" userId="8bfadc28-a633-41a8-aacf-e9b58948d589" providerId="ADAL" clId="{10FD05E7-E329-254F-99D1-477D1163277E}" dt="2022-07-18T08:42:44.532" v="904" actId="1076"/>
        <pc:sldMkLst>
          <pc:docMk/>
          <pc:sldMk cId="1376277181" sldId="1773"/>
        </pc:sldMkLst>
        <pc:spChg chg="mod">
          <ac:chgData name="Farhana Choudhury" userId="8bfadc28-a633-41a8-aacf-e9b58948d589" providerId="ADAL" clId="{10FD05E7-E329-254F-99D1-477D1163277E}" dt="2022-07-18T08:42:44.532" v="904" actId="1076"/>
          <ac:spMkLst>
            <pc:docMk/>
            <pc:sldMk cId="1376277181" sldId="1773"/>
            <ac:spMk id="2" creationId="{D9558FEF-59B9-3EA7-AB8C-E36A5D01E69F}"/>
          </ac:spMkLst>
        </pc:spChg>
      </pc:sldChg>
      <pc:sldMasterChg chg="delSldLayout">
        <pc:chgData name="Farhana Choudhury" userId="8bfadc28-a633-41a8-aacf-e9b58948d589" providerId="ADAL" clId="{10FD05E7-E329-254F-99D1-477D1163277E}" dt="2022-07-15T02:06:23.783" v="0" actId="2696"/>
        <pc:sldMasterMkLst>
          <pc:docMk/>
          <pc:sldMasterMk cId="1274833569" sldId="2147483662"/>
        </pc:sldMasterMkLst>
        <pc:sldLayoutChg chg="del">
          <pc:chgData name="Farhana Choudhury" userId="8bfadc28-a633-41a8-aacf-e9b58948d589" providerId="ADAL" clId="{10FD05E7-E329-254F-99D1-477D1163277E}" dt="2022-07-15T02:06:23.783" v="0" actId="2696"/>
          <pc:sldLayoutMkLst>
            <pc:docMk/>
            <pc:sldMasterMk cId="1274833569" sldId="2147483662"/>
            <pc:sldLayoutMk cId="4178759020" sldId="2147483869"/>
          </pc:sldLayoutMkLst>
        </pc:sldLayoutChg>
      </pc:sldMasterChg>
    </pc:docChg>
  </pc:docChgLst>
  <pc:docChgLst>
    <pc:chgData name="Farhana Choudhury" userId="8bfadc28-a633-41a8-aacf-e9b58948d589" providerId="ADAL" clId="{A0B0FE9D-3E1B-7644-9F20-AD0522550DF0}"/>
    <pc:docChg chg="undo custSel addSld delSld modSld sldOrd delMainMaster">
      <pc:chgData name="Farhana Choudhury" userId="8bfadc28-a633-41a8-aacf-e9b58948d589" providerId="ADAL" clId="{A0B0FE9D-3E1B-7644-9F20-AD0522550DF0}" dt="2024-09-18T04:11:33.814" v="709" actId="20577"/>
      <pc:docMkLst>
        <pc:docMk/>
      </pc:docMkLst>
      <pc:sldChg chg="del">
        <pc:chgData name="Farhana Choudhury" userId="8bfadc28-a633-41a8-aacf-e9b58948d589" providerId="ADAL" clId="{A0B0FE9D-3E1B-7644-9F20-AD0522550DF0}" dt="2024-09-17T02:36:05.471" v="365" actId="2696"/>
        <pc:sldMkLst>
          <pc:docMk/>
          <pc:sldMk cId="0" sldId="268"/>
        </pc:sldMkLst>
      </pc:sldChg>
      <pc:sldChg chg="del">
        <pc:chgData name="Farhana Choudhury" userId="8bfadc28-a633-41a8-aacf-e9b58948d589" providerId="ADAL" clId="{A0B0FE9D-3E1B-7644-9F20-AD0522550DF0}" dt="2024-09-17T02:37:16.716" v="407" actId="2696"/>
        <pc:sldMkLst>
          <pc:docMk/>
          <pc:sldMk cId="0" sldId="273"/>
        </pc:sldMkLst>
      </pc:sldChg>
      <pc:sldChg chg="del">
        <pc:chgData name="Farhana Choudhury" userId="8bfadc28-a633-41a8-aacf-e9b58948d589" providerId="ADAL" clId="{A0B0FE9D-3E1B-7644-9F20-AD0522550DF0}" dt="2024-09-17T01:40:26.092" v="58" actId="2696"/>
        <pc:sldMkLst>
          <pc:docMk/>
          <pc:sldMk cId="1710962101" sldId="296"/>
        </pc:sldMkLst>
      </pc:sldChg>
      <pc:sldChg chg="modSp del mod modAnim">
        <pc:chgData name="Farhana Choudhury" userId="8bfadc28-a633-41a8-aacf-e9b58948d589" providerId="ADAL" clId="{A0B0FE9D-3E1B-7644-9F20-AD0522550DF0}" dt="2024-09-18T01:22:37.669" v="566" actId="2696"/>
        <pc:sldMkLst>
          <pc:docMk/>
          <pc:sldMk cId="0" sldId="302"/>
        </pc:sldMkLst>
        <pc:spChg chg="mod">
          <ac:chgData name="Farhana Choudhury" userId="8bfadc28-a633-41a8-aacf-e9b58948d589" providerId="ADAL" clId="{A0B0FE9D-3E1B-7644-9F20-AD0522550DF0}" dt="2024-09-17T02:45:01.640" v="551" actId="20577"/>
          <ac:spMkLst>
            <pc:docMk/>
            <pc:sldMk cId="0" sldId="302"/>
            <ac:spMk id="12" creationId="{C9A827A5-3AF5-8A40-BEE0-628F9E3D52C2}"/>
          </ac:spMkLst>
        </pc:spChg>
        <pc:spChg chg="mod">
          <ac:chgData name="Farhana Choudhury" userId="8bfadc28-a633-41a8-aacf-e9b58948d589" providerId="ADAL" clId="{A0B0FE9D-3E1B-7644-9F20-AD0522550DF0}" dt="2024-09-17T01:52:55.149" v="217" actId="1036"/>
          <ac:spMkLst>
            <pc:docMk/>
            <pc:sldMk cId="0" sldId="302"/>
            <ac:spMk id="51242" creationId="{4045862D-AC98-484B-9924-9D4B5842B75B}"/>
          </ac:spMkLst>
        </pc:spChg>
        <pc:graphicFrameChg chg="mod">
          <ac:chgData name="Farhana Choudhury" userId="8bfadc28-a633-41a8-aacf-e9b58948d589" providerId="ADAL" clId="{A0B0FE9D-3E1B-7644-9F20-AD0522550DF0}" dt="2024-09-17T01:52:55.149" v="217" actId="1036"/>
          <ac:graphicFrameMkLst>
            <pc:docMk/>
            <pc:sldMk cId="0" sldId="302"/>
            <ac:graphicFrameMk id="61594" creationId="{A7E4FC68-AF64-C845-9054-1E9D85B2D64E}"/>
          </ac:graphicFrameMkLst>
        </pc:graphicFrameChg>
      </pc:sldChg>
      <pc:sldChg chg="del">
        <pc:chgData name="Farhana Choudhury" userId="8bfadc28-a633-41a8-aacf-e9b58948d589" providerId="ADAL" clId="{A0B0FE9D-3E1B-7644-9F20-AD0522550DF0}" dt="2024-09-17T01:40:26.144" v="66" actId="2696"/>
        <pc:sldMkLst>
          <pc:docMk/>
          <pc:sldMk cId="1729897961" sldId="306"/>
        </pc:sldMkLst>
      </pc:sldChg>
      <pc:sldChg chg="add del">
        <pc:chgData name="Farhana Choudhury" userId="8bfadc28-a633-41a8-aacf-e9b58948d589" providerId="ADAL" clId="{A0B0FE9D-3E1B-7644-9F20-AD0522550DF0}" dt="2024-09-17T01:50:59.804" v="150" actId="2696"/>
        <pc:sldMkLst>
          <pc:docMk/>
          <pc:sldMk cId="1832664102" sldId="320"/>
        </pc:sldMkLst>
      </pc:sldChg>
      <pc:sldChg chg="add del">
        <pc:chgData name="Farhana Choudhury" userId="8bfadc28-a633-41a8-aacf-e9b58948d589" providerId="ADAL" clId="{A0B0FE9D-3E1B-7644-9F20-AD0522550DF0}" dt="2024-09-18T01:23:30.610" v="574" actId="2696"/>
        <pc:sldMkLst>
          <pc:docMk/>
          <pc:sldMk cId="2896823365" sldId="320"/>
        </pc:sldMkLst>
      </pc:sldChg>
      <pc:sldChg chg="del">
        <pc:chgData name="Farhana Choudhury" userId="8bfadc28-a633-41a8-aacf-e9b58948d589" providerId="ADAL" clId="{A0B0FE9D-3E1B-7644-9F20-AD0522550DF0}" dt="2024-09-17T01:40:55.488" v="70" actId="2696"/>
        <pc:sldMkLst>
          <pc:docMk/>
          <pc:sldMk cId="3906150419" sldId="320"/>
        </pc:sldMkLst>
      </pc:sldChg>
      <pc:sldChg chg="add">
        <pc:chgData name="Farhana Choudhury" userId="8bfadc28-a633-41a8-aacf-e9b58948d589" providerId="ADAL" clId="{A0B0FE9D-3E1B-7644-9F20-AD0522550DF0}" dt="2024-09-18T01:23:36.385" v="575"/>
        <pc:sldMkLst>
          <pc:docMk/>
          <pc:sldMk cId="4182712833" sldId="320"/>
        </pc:sldMkLst>
      </pc:sldChg>
      <pc:sldChg chg="del">
        <pc:chgData name="Farhana Choudhury" userId="8bfadc28-a633-41a8-aacf-e9b58948d589" providerId="ADAL" clId="{A0B0FE9D-3E1B-7644-9F20-AD0522550DF0}" dt="2024-09-17T01:40:13.520" v="55" actId="2696"/>
        <pc:sldMkLst>
          <pc:docMk/>
          <pc:sldMk cId="3057120289" sldId="505"/>
        </pc:sldMkLst>
      </pc:sldChg>
      <pc:sldChg chg="add">
        <pc:chgData name="Farhana Choudhury" userId="8bfadc28-a633-41a8-aacf-e9b58948d589" providerId="ADAL" clId="{A0B0FE9D-3E1B-7644-9F20-AD0522550DF0}" dt="2024-09-18T01:24:08.954" v="577"/>
        <pc:sldMkLst>
          <pc:docMk/>
          <pc:sldMk cId="221747708" sldId="542"/>
        </pc:sldMkLst>
      </pc:sldChg>
      <pc:sldChg chg="modSp add del mod">
        <pc:chgData name="Farhana Choudhury" userId="8bfadc28-a633-41a8-aacf-e9b58948d589" providerId="ADAL" clId="{A0B0FE9D-3E1B-7644-9F20-AD0522550DF0}" dt="2024-09-17T01:50:59.804" v="150" actId="2696"/>
        <pc:sldMkLst>
          <pc:docMk/>
          <pc:sldMk cId="979396506" sldId="542"/>
        </pc:sldMkLst>
        <pc:spChg chg="mod">
          <ac:chgData name="Farhana Choudhury" userId="8bfadc28-a633-41a8-aacf-e9b58948d589" providerId="ADAL" clId="{A0B0FE9D-3E1B-7644-9F20-AD0522550DF0}" dt="2024-09-17T01:43:29.444" v="82" actId="207"/>
          <ac:spMkLst>
            <pc:docMk/>
            <pc:sldMk cId="979396506" sldId="542"/>
            <ac:spMk id="10" creationId="{00000000-0000-0000-0000-000000000000}"/>
          </ac:spMkLst>
        </pc:spChg>
      </pc:sldChg>
      <pc:sldChg chg="add del">
        <pc:chgData name="Farhana Choudhury" userId="8bfadc28-a633-41a8-aacf-e9b58948d589" providerId="ADAL" clId="{A0B0FE9D-3E1B-7644-9F20-AD0522550DF0}" dt="2024-09-18T01:23:59.671" v="576" actId="2696"/>
        <pc:sldMkLst>
          <pc:docMk/>
          <pc:sldMk cId="1604477677" sldId="542"/>
        </pc:sldMkLst>
      </pc:sldChg>
      <pc:sldChg chg="add del">
        <pc:chgData name="Farhana Choudhury" userId="8bfadc28-a633-41a8-aacf-e9b58948d589" providerId="ADAL" clId="{A0B0FE9D-3E1B-7644-9F20-AD0522550DF0}" dt="2024-09-17T01:44:31.574" v="93"/>
        <pc:sldMkLst>
          <pc:docMk/>
          <pc:sldMk cId="4187292229" sldId="543"/>
        </pc:sldMkLst>
      </pc:sldChg>
      <pc:sldChg chg="add del">
        <pc:chgData name="Farhana Choudhury" userId="8bfadc28-a633-41a8-aacf-e9b58948d589" providerId="ADAL" clId="{A0B0FE9D-3E1B-7644-9F20-AD0522550DF0}" dt="2024-09-17T01:44:31.574" v="93"/>
        <pc:sldMkLst>
          <pc:docMk/>
          <pc:sldMk cId="2591532215" sldId="544"/>
        </pc:sldMkLst>
      </pc:sldChg>
      <pc:sldChg chg="modSp add del mod">
        <pc:chgData name="Farhana Choudhury" userId="8bfadc28-a633-41a8-aacf-e9b58948d589" providerId="ADAL" clId="{A0B0FE9D-3E1B-7644-9F20-AD0522550DF0}" dt="2024-09-17T01:46:47.155" v="143" actId="2696"/>
        <pc:sldMkLst>
          <pc:docMk/>
          <pc:sldMk cId="619301540" sldId="545"/>
        </pc:sldMkLst>
        <pc:spChg chg="mod">
          <ac:chgData name="Farhana Choudhury" userId="8bfadc28-a633-41a8-aacf-e9b58948d589" providerId="ADAL" clId="{A0B0FE9D-3E1B-7644-9F20-AD0522550DF0}" dt="2024-09-17T01:43:59.901" v="90" actId="20577"/>
          <ac:spMkLst>
            <pc:docMk/>
            <pc:sldMk cId="619301540" sldId="545"/>
            <ac:spMk id="12" creationId="{00000000-0000-0000-0000-000000000000}"/>
          </ac:spMkLst>
        </pc:spChg>
      </pc:sldChg>
      <pc:sldChg chg="add del modAnim">
        <pc:chgData name="Farhana Choudhury" userId="8bfadc28-a633-41a8-aacf-e9b58948d589" providerId="ADAL" clId="{A0B0FE9D-3E1B-7644-9F20-AD0522550DF0}" dt="2024-09-18T01:23:59.671" v="576" actId="2696"/>
        <pc:sldMkLst>
          <pc:docMk/>
          <pc:sldMk cId="97759143" sldId="546"/>
        </pc:sldMkLst>
      </pc:sldChg>
      <pc:sldChg chg="addSp delSp modSp add del mod">
        <pc:chgData name="Farhana Choudhury" userId="8bfadc28-a633-41a8-aacf-e9b58948d589" providerId="ADAL" clId="{A0B0FE9D-3E1B-7644-9F20-AD0522550DF0}" dt="2024-09-17T01:50:59.804" v="150" actId="2696"/>
        <pc:sldMkLst>
          <pc:docMk/>
          <pc:sldMk cId="1534427915" sldId="546"/>
        </pc:sldMkLst>
        <pc:spChg chg="add del">
          <ac:chgData name="Farhana Choudhury" userId="8bfadc28-a633-41a8-aacf-e9b58948d589" providerId="ADAL" clId="{A0B0FE9D-3E1B-7644-9F20-AD0522550DF0}" dt="2024-09-17T01:44:42.325" v="95" actId="22"/>
          <ac:spMkLst>
            <pc:docMk/>
            <pc:sldMk cId="1534427915" sldId="546"/>
            <ac:spMk id="5" creationId="{1F5D5D25-DBB8-24C6-E17C-6A94E4F2B57D}"/>
          </ac:spMkLst>
        </pc:spChg>
        <pc:spChg chg="add del mod">
          <ac:chgData name="Farhana Choudhury" userId="8bfadc28-a633-41a8-aacf-e9b58948d589" providerId="ADAL" clId="{A0B0FE9D-3E1B-7644-9F20-AD0522550DF0}" dt="2024-09-17T01:45:56.989" v="128" actId="478"/>
          <ac:spMkLst>
            <pc:docMk/>
            <pc:sldMk cId="1534427915" sldId="546"/>
            <ac:spMk id="8" creationId="{BD5B6F3D-C356-4342-4A89-42949B779878}"/>
          </ac:spMkLst>
        </pc:spChg>
        <pc:spChg chg="add mod">
          <ac:chgData name="Farhana Choudhury" userId="8bfadc28-a633-41a8-aacf-e9b58948d589" providerId="ADAL" clId="{A0B0FE9D-3E1B-7644-9F20-AD0522550DF0}" dt="2024-09-17T01:46:33.425" v="142" actId="14100"/>
          <ac:spMkLst>
            <pc:docMk/>
            <pc:sldMk cId="1534427915" sldId="546"/>
            <ac:spMk id="12" creationId="{85FFDC72-923B-F720-7D36-583B8133F74B}"/>
          </ac:spMkLst>
        </pc:spChg>
        <pc:spChg chg="del">
          <ac:chgData name="Farhana Choudhury" userId="8bfadc28-a633-41a8-aacf-e9b58948d589" providerId="ADAL" clId="{A0B0FE9D-3E1B-7644-9F20-AD0522550DF0}" dt="2024-09-17T01:44:29.893" v="91" actId="478"/>
          <ac:spMkLst>
            <pc:docMk/>
            <pc:sldMk cId="1534427915" sldId="546"/>
            <ac:spMk id="18" creationId="{00000000-0000-0000-0000-000000000000}"/>
          </ac:spMkLst>
        </pc:spChg>
        <pc:cxnChg chg="add mod">
          <ac:chgData name="Farhana Choudhury" userId="8bfadc28-a633-41a8-aacf-e9b58948d589" providerId="ADAL" clId="{A0B0FE9D-3E1B-7644-9F20-AD0522550DF0}" dt="2024-09-17T01:46:57.496" v="146" actId="14100"/>
          <ac:cxnSpMkLst>
            <pc:docMk/>
            <pc:sldMk cId="1534427915" sldId="546"/>
            <ac:cxnSpMk id="13" creationId="{F3489A41-172B-CA19-7141-D377035DFA33}"/>
          </ac:cxnSpMkLst>
        </pc:cxnChg>
      </pc:sldChg>
      <pc:sldChg chg="add">
        <pc:chgData name="Farhana Choudhury" userId="8bfadc28-a633-41a8-aacf-e9b58948d589" providerId="ADAL" clId="{A0B0FE9D-3E1B-7644-9F20-AD0522550DF0}" dt="2024-09-18T01:24:08.954" v="577"/>
        <pc:sldMkLst>
          <pc:docMk/>
          <pc:sldMk cId="3402263462" sldId="546"/>
        </pc:sldMkLst>
      </pc:sldChg>
      <pc:sldChg chg="add del">
        <pc:chgData name="Farhana Choudhury" userId="8bfadc28-a633-41a8-aacf-e9b58948d589" providerId="ADAL" clId="{A0B0FE9D-3E1B-7644-9F20-AD0522550DF0}" dt="2024-09-18T01:23:59.671" v="576" actId="2696"/>
        <pc:sldMkLst>
          <pc:docMk/>
          <pc:sldMk cId="343792026" sldId="547"/>
        </pc:sldMkLst>
      </pc:sldChg>
      <pc:sldChg chg="add del">
        <pc:chgData name="Farhana Choudhury" userId="8bfadc28-a633-41a8-aacf-e9b58948d589" providerId="ADAL" clId="{A0B0FE9D-3E1B-7644-9F20-AD0522550DF0}" dt="2024-09-17T01:50:59.804" v="150" actId="2696"/>
        <pc:sldMkLst>
          <pc:docMk/>
          <pc:sldMk cId="3057552694" sldId="547"/>
        </pc:sldMkLst>
      </pc:sldChg>
      <pc:sldChg chg="add">
        <pc:chgData name="Farhana Choudhury" userId="8bfadc28-a633-41a8-aacf-e9b58948d589" providerId="ADAL" clId="{A0B0FE9D-3E1B-7644-9F20-AD0522550DF0}" dt="2024-09-18T01:24:08.954" v="577"/>
        <pc:sldMkLst>
          <pc:docMk/>
          <pc:sldMk cId="3921512986" sldId="547"/>
        </pc:sldMkLst>
      </pc:sldChg>
      <pc:sldChg chg="del">
        <pc:chgData name="Farhana Choudhury" userId="8bfadc28-a633-41a8-aacf-e9b58948d589" providerId="ADAL" clId="{A0B0FE9D-3E1B-7644-9F20-AD0522550DF0}" dt="2024-09-17T01:36:39.425" v="1" actId="2696"/>
        <pc:sldMkLst>
          <pc:docMk/>
          <pc:sldMk cId="79267661" sldId="582"/>
        </pc:sldMkLst>
      </pc:sldChg>
      <pc:sldChg chg="add del">
        <pc:chgData name="Farhana Choudhury" userId="8bfadc28-a633-41a8-aacf-e9b58948d589" providerId="ADAL" clId="{A0B0FE9D-3E1B-7644-9F20-AD0522550DF0}" dt="2024-09-17T01:41:38.579" v="72" actId="2696"/>
        <pc:sldMkLst>
          <pc:docMk/>
          <pc:sldMk cId="1445856717" sldId="584"/>
        </pc:sldMkLst>
      </pc:sldChg>
      <pc:sldChg chg="modSp del mod">
        <pc:chgData name="Farhana Choudhury" userId="8bfadc28-a633-41a8-aacf-e9b58948d589" providerId="ADAL" clId="{A0B0FE9D-3E1B-7644-9F20-AD0522550DF0}" dt="2024-09-17T01:40:55.488" v="70" actId="2696"/>
        <pc:sldMkLst>
          <pc:docMk/>
          <pc:sldMk cId="2024238759" sldId="584"/>
        </pc:sldMkLst>
        <pc:spChg chg="mod">
          <ac:chgData name="Farhana Choudhury" userId="8bfadc28-a633-41a8-aacf-e9b58948d589" providerId="ADAL" clId="{A0B0FE9D-3E1B-7644-9F20-AD0522550DF0}" dt="2024-09-17T01:39:45.130" v="54"/>
          <ac:spMkLst>
            <pc:docMk/>
            <pc:sldMk cId="2024238759" sldId="584"/>
            <ac:spMk id="6" creationId="{439F92BE-FE4C-273D-3EFA-196B8FEEF192}"/>
          </ac:spMkLst>
        </pc:spChg>
      </pc:sldChg>
      <pc:sldChg chg="addSp delSp modSp mod modAnim">
        <pc:chgData name="Farhana Choudhury" userId="8bfadc28-a633-41a8-aacf-e9b58948d589" providerId="ADAL" clId="{A0B0FE9D-3E1B-7644-9F20-AD0522550DF0}" dt="2024-09-17T02:41:09.617" v="528" actId="20577"/>
        <pc:sldMkLst>
          <pc:docMk/>
          <pc:sldMk cId="1872603415" sldId="594"/>
        </pc:sldMkLst>
        <pc:spChg chg="del">
          <ac:chgData name="Farhana Choudhury" userId="8bfadc28-a633-41a8-aacf-e9b58948d589" providerId="ADAL" clId="{A0B0FE9D-3E1B-7644-9F20-AD0522550DF0}" dt="2024-09-17T01:52:32.738" v="200" actId="478"/>
          <ac:spMkLst>
            <pc:docMk/>
            <pc:sldMk cId="1872603415" sldId="594"/>
            <ac:spMk id="2" creationId="{A07F5CED-0822-614F-B426-C92FDD1D462B}"/>
          </ac:spMkLst>
        </pc:spChg>
        <pc:spChg chg="add del mod">
          <ac:chgData name="Farhana Choudhury" userId="8bfadc28-a633-41a8-aacf-e9b58948d589" providerId="ADAL" clId="{A0B0FE9D-3E1B-7644-9F20-AD0522550DF0}" dt="2024-09-17T01:53:52.794" v="220" actId="21"/>
          <ac:spMkLst>
            <pc:docMk/>
            <pc:sldMk cId="1872603415" sldId="594"/>
            <ac:spMk id="3" creationId="{E0DC2076-9211-E52B-7DCA-E78BA201FED8}"/>
          </ac:spMkLst>
        </pc:spChg>
        <pc:spChg chg="mod">
          <ac:chgData name="Farhana Choudhury" userId="8bfadc28-a633-41a8-aacf-e9b58948d589" providerId="ADAL" clId="{A0B0FE9D-3E1B-7644-9F20-AD0522550DF0}" dt="2024-09-17T02:41:01.430" v="523" actId="1076"/>
          <ac:spMkLst>
            <pc:docMk/>
            <pc:sldMk cId="1872603415" sldId="594"/>
            <ac:spMk id="14" creationId="{AFA6268A-FE6A-CB49-9247-47250FBB6CB0}"/>
          </ac:spMkLst>
        </pc:spChg>
        <pc:spChg chg="mod">
          <ac:chgData name="Farhana Choudhury" userId="8bfadc28-a633-41a8-aacf-e9b58948d589" providerId="ADAL" clId="{A0B0FE9D-3E1B-7644-9F20-AD0522550DF0}" dt="2024-09-17T02:41:09.617" v="528" actId="20577"/>
          <ac:spMkLst>
            <pc:docMk/>
            <pc:sldMk cId="1872603415" sldId="594"/>
            <ac:spMk id="15" creationId="{6A6F5099-5E2F-CE46-B7B1-193018DAF70B}"/>
          </ac:spMkLst>
        </pc:spChg>
        <pc:spChg chg="add mod">
          <ac:chgData name="Farhana Choudhury" userId="8bfadc28-a633-41a8-aacf-e9b58948d589" providerId="ADAL" clId="{A0B0FE9D-3E1B-7644-9F20-AD0522550DF0}" dt="2024-09-17T02:39:50.138" v="451" actId="1037"/>
          <ac:spMkLst>
            <pc:docMk/>
            <pc:sldMk cId="1872603415" sldId="594"/>
            <ac:spMk id="18" creationId="{D41747FA-291F-2E7F-8AA5-1B7577B4E58C}"/>
          </ac:spMkLst>
        </pc:spChg>
        <pc:picChg chg="add del mod">
          <ac:chgData name="Farhana Choudhury" userId="8bfadc28-a633-41a8-aacf-e9b58948d589" providerId="ADAL" clId="{A0B0FE9D-3E1B-7644-9F20-AD0522550DF0}" dt="2024-09-17T01:53:52.794" v="220" actId="21"/>
          <ac:picMkLst>
            <pc:docMk/>
            <pc:sldMk cId="1872603415" sldId="594"/>
            <ac:picMk id="16" creationId="{832BFACE-5752-E906-97C2-385C8957D133}"/>
          </ac:picMkLst>
        </pc:picChg>
      </pc:sldChg>
      <pc:sldChg chg="add del">
        <pc:chgData name="Farhana Choudhury" userId="8bfadc28-a633-41a8-aacf-e9b58948d589" providerId="ADAL" clId="{A0B0FE9D-3E1B-7644-9F20-AD0522550DF0}" dt="2024-09-17T01:56:12.085" v="300" actId="2696"/>
        <pc:sldMkLst>
          <pc:docMk/>
          <pc:sldMk cId="389070777" sldId="601"/>
        </pc:sldMkLst>
      </pc:sldChg>
      <pc:sldChg chg="delSp del mod">
        <pc:chgData name="Farhana Choudhury" userId="8bfadc28-a633-41a8-aacf-e9b58948d589" providerId="ADAL" clId="{A0B0FE9D-3E1B-7644-9F20-AD0522550DF0}" dt="2024-09-17T01:50:01.288" v="148" actId="2696"/>
        <pc:sldMkLst>
          <pc:docMk/>
          <pc:sldMk cId="3333049366" sldId="601"/>
        </pc:sldMkLst>
        <pc:inkChg chg="del">
          <ac:chgData name="Farhana Choudhury" userId="8bfadc28-a633-41a8-aacf-e9b58948d589" providerId="ADAL" clId="{A0B0FE9D-3E1B-7644-9F20-AD0522550DF0}" dt="2024-09-17T01:38:02.215" v="9" actId="478"/>
          <ac:inkMkLst>
            <pc:docMk/>
            <pc:sldMk cId="3333049366" sldId="601"/>
            <ac:inkMk id="7" creationId="{0A55CBF1-8209-CA94-E691-C74B4ADA389C}"/>
          </ac:inkMkLst>
        </pc:inkChg>
      </pc:sldChg>
      <pc:sldChg chg="add del">
        <pc:chgData name="Farhana Choudhury" userId="8bfadc28-a633-41a8-aacf-e9b58948d589" providerId="ADAL" clId="{A0B0FE9D-3E1B-7644-9F20-AD0522550DF0}" dt="2024-09-17T01:53:32.341" v="218" actId="2696"/>
        <pc:sldMkLst>
          <pc:docMk/>
          <pc:sldMk cId="4101735927" sldId="601"/>
        </pc:sldMkLst>
      </pc:sldChg>
      <pc:sldChg chg="del">
        <pc:chgData name="Farhana Choudhury" userId="8bfadc28-a633-41a8-aacf-e9b58948d589" providerId="ADAL" clId="{A0B0FE9D-3E1B-7644-9F20-AD0522550DF0}" dt="2024-09-17T01:36:59.002" v="4" actId="2696"/>
        <pc:sldMkLst>
          <pc:docMk/>
          <pc:sldMk cId="3476231164" sldId="602"/>
        </pc:sldMkLst>
      </pc:sldChg>
      <pc:sldChg chg="addSp modSp mod modAnim">
        <pc:chgData name="Farhana Choudhury" userId="8bfadc28-a633-41a8-aacf-e9b58948d589" providerId="ADAL" clId="{A0B0FE9D-3E1B-7644-9F20-AD0522550DF0}" dt="2024-09-18T01:25:31.959" v="599" actId="20577"/>
        <pc:sldMkLst>
          <pc:docMk/>
          <pc:sldMk cId="796508220" sldId="603"/>
        </pc:sldMkLst>
        <pc:spChg chg="mod">
          <ac:chgData name="Farhana Choudhury" userId="8bfadc28-a633-41a8-aacf-e9b58948d589" providerId="ADAL" clId="{A0B0FE9D-3E1B-7644-9F20-AD0522550DF0}" dt="2024-09-18T01:25:31.959" v="599" actId="20577"/>
          <ac:spMkLst>
            <pc:docMk/>
            <pc:sldMk cId="796508220" sldId="603"/>
            <ac:spMk id="2" creationId="{8023DCC6-8A89-2941-913B-A393A8524159}"/>
          </ac:spMkLst>
        </pc:spChg>
        <pc:spChg chg="mod">
          <ac:chgData name="Farhana Choudhury" userId="8bfadc28-a633-41a8-aacf-e9b58948d589" providerId="ADAL" clId="{A0B0FE9D-3E1B-7644-9F20-AD0522550DF0}" dt="2024-09-18T01:22:46.283" v="571" actId="20577"/>
          <ac:spMkLst>
            <pc:docMk/>
            <pc:sldMk cId="796508220" sldId="603"/>
            <ac:spMk id="5" creationId="{848561FC-BAAD-E047-B781-8EF17A211204}"/>
          </ac:spMkLst>
        </pc:spChg>
        <pc:spChg chg="add mod">
          <ac:chgData name="Farhana Choudhury" userId="8bfadc28-a633-41a8-aacf-e9b58948d589" providerId="ADAL" clId="{A0B0FE9D-3E1B-7644-9F20-AD0522550DF0}" dt="2024-09-17T02:50:57.099" v="559" actId="1076"/>
          <ac:spMkLst>
            <pc:docMk/>
            <pc:sldMk cId="796508220" sldId="603"/>
            <ac:spMk id="6" creationId="{7FA2FC01-670A-9685-02C9-5DF4EAB27B3C}"/>
          </ac:spMkLst>
        </pc:spChg>
        <pc:cxnChg chg="mod">
          <ac:chgData name="Farhana Choudhury" userId="8bfadc28-a633-41a8-aacf-e9b58948d589" providerId="ADAL" clId="{A0B0FE9D-3E1B-7644-9F20-AD0522550DF0}" dt="2024-09-18T01:22:46.283" v="571" actId="20577"/>
          <ac:cxnSpMkLst>
            <pc:docMk/>
            <pc:sldMk cId="796508220" sldId="603"/>
            <ac:cxnSpMk id="7" creationId="{6323F0D7-8ED1-3B4C-87A5-7C825B297C9C}"/>
          </ac:cxnSpMkLst>
        </pc:cxnChg>
        <pc:cxnChg chg="add mod">
          <ac:chgData name="Farhana Choudhury" userId="8bfadc28-a633-41a8-aacf-e9b58948d589" providerId="ADAL" clId="{A0B0FE9D-3E1B-7644-9F20-AD0522550DF0}" dt="2024-09-17T02:51:09.024" v="562" actId="14100"/>
          <ac:cxnSpMkLst>
            <pc:docMk/>
            <pc:sldMk cId="796508220" sldId="603"/>
            <ac:cxnSpMk id="10" creationId="{76402599-C423-C5E4-5618-FB01280D92A8}"/>
          </ac:cxnSpMkLst>
        </pc:cxnChg>
      </pc:sldChg>
      <pc:sldChg chg="delSp del mod">
        <pc:chgData name="Farhana Choudhury" userId="8bfadc28-a633-41a8-aacf-e9b58948d589" providerId="ADAL" clId="{A0B0FE9D-3E1B-7644-9F20-AD0522550DF0}" dt="2024-09-17T01:52:36.722" v="201" actId="2696"/>
        <pc:sldMkLst>
          <pc:docMk/>
          <pc:sldMk cId="970372942" sldId="615"/>
        </pc:sldMkLst>
        <pc:spChg chg="del">
          <ac:chgData name="Farhana Choudhury" userId="8bfadc28-a633-41a8-aacf-e9b58948d589" providerId="ADAL" clId="{A0B0FE9D-3E1B-7644-9F20-AD0522550DF0}" dt="2024-09-17T01:52:19.277" v="197" actId="478"/>
          <ac:spMkLst>
            <pc:docMk/>
            <pc:sldMk cId="970372942" sldId="615"/>
            <ac:spMk id="2" creationId="{984F0C3A-7B22-4445-990F-99192D1130D7}"/>
          </ac:spMkLst>
        </pc:spChg>
        <pc:picChg chg="del">
          <ac:chgData name="Farhana Choudhury" userId="8bfadc28-a633-41a8-aacf-e9b58948d589" providerId="ADAL" clId="{A0B0FE9D-3E1B-7644-9F20-AD0522550DF0}" dt="2024-09-17T01:52:19.277" v="197" actId="478"/>
          <ac:picMkLst>
            <pc:docMk/>
            <pc:sldMk cId="970372942" sldId="615"/>
            <ac:picMk id="3" creationId="{35357691-DB4B-6044-843A-851B5DAD1FE4}"/>
          </ac:picMkLst>
        </pc:picChg>
      </pc:sldChg>
      <pc:sldChg chg="del">
        <pc:chgData name="Farhana Choudhury" userId="8bfadc28-a633-41a8-aacf-e9b58948d589" providerId="ADAL" clId="{A0B0FE9D-3E1B-7644-9F20-AD0522550DF0}" dt="2024-09-17T02:37:18.635" v="408" actId="2696"/>
        <pc:sldMkLst>
          <pc:docMk/>
          <pc:sldMk cId="302783662" sldId="616"/>
        </pc:sldMkLst>
      </pc:sldChg>
      <pc:sldChg chg="add del">
        <pc:chgData name="Farhana Choudhury" userId="8bfadc28-a633-41a8-aacf-e9b58948d589" providerId="ADAL" clId="{A0B0FE9D-3E1B-7644-9F20-AD0522550DF0}" dt="2024-09-18T01:23:30.610" v="574" actId="2696"/>
        <pc:sldMkLst>
          <pc:docMk/>
          <pc:sldMk cId="1827353810" sldId="621"/>
        </pc:sldMkLst>
      </pc:sldChg>
      <pc:sldChg chg="addSp modSp add mod">
        <pc:chgData name="Farhana Choudhury" userId="8bfadc28-a633-41a8-aacf-e9b58948d589" providerId="ADAL" clId="{A0B0FE9D-3E1B-7644-9F20-AD0522550DF0}" dt="2024-09-18T01:27:27.104" v="604" actId="1076"/>
        <pc:sldMkLst>
          <pc:docMk/>
          <pc:sldMk cId="2912534961" sldId="621"/>
        </pc:sldMkLst>
        <pc:picChg chg="add mod">
          <ac:chgData name="Farhana Choudhury" userId="8bfadc28-a633-41a8-aacf-e9b58948d589" providerId="ADAL" clId="{A0B0FE9D-3E1B-7644-9F20-AD0522550DF0}" dt="2024-09-18T01:27:27.104" v="604" actId="1076"/>
          <ac:picMkLst>
            <pc:docMk/>
            <pc:sldMk cId="2912534961" sldId="621"/>
            <ac:picMk id="2" creationId="{FFFF7E43-03A3-56EA-A42E-F20183E3838D}"/>
          </ac:picMkLst>
        </pc:picChg>
      </pc:sldChg>
      <pc:sldChg chg="addSp modSp add del mod">
        <pc:chgData name="Farhana Choudhury" userId="8bfadc28-a633-41a8-aacf-e9b58948d589" providerId="ADAL" clId="{A0B0FE9D-3E1B-7644-9F20-AD0522550DF0}" dt="2024-09-17T01:50:59.804" v="150" actId="2696"/>
        <pc:sldMkLst>
          <pc:docMk/>
          <pc:sldMk cId="2962733405" sldId="621"/>
        </pc:sldMkLst>
        <pc:spChg chg="add mod">
          <ac:chgData name="Farhana Choudhury" userId="8bfadc28-a633-41a8-aacf-e9b58948d589" providerId="ADAL" clId="{A0B0FE9D-3E1B-7644-9F20-AD0522550DF0}" dt="2024-09-17T01:42:55.640" v="76" actId="1076"/>
          <ac:spMkLst>
            <pc:docMk/>
            <pc:sldMk cId="2962733405" sldId="621"/>
            <ac:spMk id="2" creationId="{E4DD8197-02B1-2AFB-02C3-7B5476A2A6D5}"/>
          </ac:spMkLst>
        </pc:spChg>
        <pc:spChg chg="add mod">
          <ac:chgData name="Farhana Choudhury" userId="8bfadc28-a633-41a8-aacf-e9b58948d589" providerId="ADAL" clId="{A0B0FE9D-3E1B-7644-9F20-AD0522550DF0}" dt="2024-09-17T01:42:55.640" v="76" actId="1076"/>
          <ac:spMkLst>
            <pc:docMk/>
            <pc:sldMk cId="2962733405" sldId="621"/>
            <ac:spMk id="3" creationId="{944EF329-90FC-3486-D29E-D2D02A31F88D}"/>
          </ac:spMkLst>
        </pc:spChg>
        <pc:spChg chg="add mod">
          <ac:chgData name="Farhana Choudhury" userId="8bfadc28-a633-41a8-aacf-e9b58948d589" providerId="ADAL" clId="{A0B0FE9D-3E1B-7644-9F20-AD0522550DF0}" dt="2024-09-17T01:42:55.640" v="76" actId="1076"/>
          <ac:spMkLst>
            <pc:docMk/>
            <pc:sldMk cId="2962733405" sldId="621"/>
            <ac:spMk id="4" creationId="{F6AA5ACE-38C1-A428-5DC4-A4CB240BB06F}"/>
          </ac:spMkLst>
        </pc:spChg>
        <pc:spChg chg="add mod">
          <ac:chgData name="Farhana Choudhury" userId="8bfadc28-a633-41a8-aacf-e9b58948d589" providerId="ADAL" clId="{A0B0FE9D-3E1B-7644-9F20-AD0522550DF0}" dt="2024-09-17T01:42:55.640" v="76" actId="1076"/>
          <ac:spMkLst>
            <pc:docMk/>
            <pc:sldMk cId="2962733405" sldId="621"/>
            <ac:spMk id="5" creationId="{2CD18945-6178-8690-ABB4-D2B4BBD4D8C1}"/>
          </ac:spMkLst>
        </pc:spChg>
        <pc:spChg chg="add mod">
          <ac:chgData name="Farhana Choudhury" userId="8bfadc28-a633-41a8-aacf-e9b58948d589" providerId="ADAL" clId="{A0B0FE9D-3E1B-7644-9F20-AD0522550DF0}" dt="2024-09-17T01:42:55.640" v="76" actId="1076"/>
          <ac:spMkLst>
            <pc:docMk/>
            <pc:sldMk cId="2962733405" sldId="621"/>
            <ac:spMk id="6" creationId="{F02771AE-1A4A-A97C-8B11-BD06F9ABEACE}"/>
          </ac:spMkLst>
        </pc:spChg>
        <pc:spChg chg="add mod">
          <ac:chgData name="Farhana Choudhury" userId="8bfadc28-a633-41a8-aacf-e9b58948d589" providerId="ADAL" clId="{A0B0FE9D-3E1B-7644-9F20-AD0522550DF0}" dt="2024-09-17T01:42:55.640" v="76" actId="1076"/>
          <ac:spMkLst>
            <pc:docMk/>
            <pc:sldMk cId="2962733405" sldId="621"/>
            <ac:spMk id="7" creationId="{FC16108B-8BB2-C32A-F2F5-7ED600C026F3}"/>
          </ac:spMkLst>
        </pc:spChg>
        <pc:spChg chg="add mod">
          <ac:chgData name="Farhana Choudhury" userId="8bfadc28-a633-41a8-aacf-e9b58948d589" providerId="ADAL" clId="{A0B0FE9D-3E1B-7644-9F20-AD0522550DF0}" dt="2024-09-17T01:42:55.640" v="76" actId="1076"/>
          <ac:spMkLst>
            <pc:docMk/>
            <pc:sldMk cId="2962733405" sldId="621"/>
            <ac:spMk id="9" creationId="{8B22B8B7-68F6-D19E-68D6-BFAF708BA552}"/>
          </ac:spMkLst>
        </pc:spChg>
        <pc:spChg chg="mod">
          <ac:chgData name="Farhana Choudhury" userId="8bfadc28-a633-41a8-aacf-e9b58948d589" providerId="ADAL" clId="{A0B0FE9D-3E1B-7644-9F20-AD0522550DF0}" dt="2024-09-17T01:47:22.634" v="147" actId="20577"/>
          <ac:spMkLst>
            <pc:docMk/>
            <pc:sldMk cId="2962733405" sldId="621"/>
            <ac:spMk id="5122" creationId="{00000000-0000-0000-0000-000000000000}"/>
          </ac:spMkLst>
        </pc:spChg>
        <pc:cxnChg chg="add mod">
          <ac:chgData name="Farhana Choudhury" userId="8bfadc28-a633-41a8-aacf-e9b58948d589" providerId="ADAL" clId="{A0B0FE9D-3E1B-7644-9F20-AD0522550DF0}" dt="2024-09-17T01:42:55.640" v="76" actId="1076"/>
          <ac:cxnSpMkLst>
            <pc:docMk/>
            <pc:sldMk cId="2962733405" sldId="621"/>
            <ac:cxnSpMk id="8" creationId="{CE7EE539-4C69-4F2C-1E45-8FBE63A7230C}"/>
          </ac:cxnSpMkLst>
        </pc:cxnChg>
      </pc:sldChg>
      <pc:sldChg chg="modSp del mod">
        <pc:chgData name="Farhana Choudhury" userId="8bfadc28-a633-41a8-aacf-e9b58948d589" providerId="ADAL" clId="{A0B0FE9D-3E1B-7644-9F20-AD0522550DF0}" dt="2024-09-17T01:40:55.488" v="70" actId="2696"/>
        <pc:sldMkLst>
          <pc:docMk/>
          <pc:sldMk cId="3223405139" sldId="621"/>
        </pc:sldMkLst>
        <pc:spChg chg="mod">
          <ac:chgData name="Farhana Choudhury" userId="8bfadc28-a633-41a8-aacf-e9b58948d589" providerId="ADAL" clId="{A0B0FE9D-3E1B-7644-9F20-AD0522550DF0}" dt="2024-09-17T01:39:39.981" v="53" actId="20577"/>
          <ac:spMkLst>
            <pc:docMk/>
            <pc:sldMk cId="3223405139" sldId="621"/>
            <ac:spMk id="5122" creationId="{00000000-0000-0000-0000-000000000000}"/>
          </ac:spMkLst>
        </pc:spChg>
      </pc:sldChg>
      <pc:sldChg chg="addSp delSp modSp add mod modAnim">
        <pc:chgData name="Farhana Choudhury" userId="8bfadc28-a633-41a8-aacf-e9b58948d589" providerId="ADAL" clId="{A0B0FE9D-3E1B-7644-9F20-AD0522550DF0}" dt="2024-09-18T01:25:53.353" v="600"/>
        <pc:sldMkLst>
          <pc:docMk/>
          <pc:sldMk cId="452970840" sldId="668"/>
        </pc:sldMkLst>
        <pc:spChg chg="add mod">
          <ac:chgData name="Farhana Choudhury" userId="8bfadc28-a633-41a8-aacf-e9b58948d589" providerId="ADAL" clId="{A0B0FE9D-3E1B-7644-9F20-AD0522550DF0}" dt="2024-09-17T01:37:40.474" v="8" actId="1076"/>
          <ac:spMkLst>
            <pc:docMk/>
            <pc:sldMk cId="452970840" sldId="668"/>
            <ac:spMk id="2" creationId="{727CF0B4-FBD7-3AA8-ED98-25F1100053B1}"/>
          </ac:spMkLst>
        </pc:spChg>
        <pc:spChg chg="del">
          <ac:chgData name="Farhana Choudhury" userId="8bfadc28-a633-41a8-aacf-e9b58948d589" providerId="ADAL" clId="{A0B0FE9D-3E1B-7644-9F20-AD0522550DF0}" dt="2024-09-17T01:37:32.454" v="6" actId="478"/>
          <ac:spMkLst>
            <pc:docMk/>
            <pc:sldMk cId="452970840" sldId="668"/>
            <ac:spMk id="3" creationId="{F0D5FC43-D56F-F790-1052-820332928C05}"/>
          </ac:spMkLst>
        </pc:spChg>
        <pc:spChg chg="del">
          <ac:chgData name="Farhana Choudhury" userId="8bfadc28-a633-41a8-aacf-e9b58948d589" providerId="ADAL" clId="{A0B0FE9D-3E1B-7644-9F20-AD0522550DF0}" dt="2024-09-17T01:37:32.454" v="6" actId="478"/>
          <ac:spMkLst>
            <pc:docMk/>
            <pc:sldMk cId="452970840" sldId="668"/>
            <ac:spMk id="5" creationId="{14D89C92-5B4A-7D1D-7205-CA9DB103BFC1}"/>
          </ac:spMkLst>
        </pc:spChg>
        <pc:spChg chg="add mod">
          <ac:chgData name="Farhana Choudhury" userId="8bfadc28-a633-41a8-aacf-e9b58948d589" providerId="ADAL" clId="{A0B0FE9D-3E1B-7644-9F20-AD0522550DF0}" dt="2024-09-17T01:51:48.230" v="196" actId="14100"/>
          <ac:spMkLst>
            <pc:docMk/>
            <pc:sldMk cId="452970840" sldId="668"/>
            <ac:spMk id="6" creationId="{4FC575B5-8CED-A12F-8B87-EA6FC000CF5A}"/>
          </ac:spMkLst>
        </pc:spChg>
        <pc:spChg chg="mod">
          <ac:chgData name="Farhana Choudhury" userId="8bfadc28-a633-41a8-aacf-e9b58948d589" providerId="ADAL" clId="{A0B0FE9D-3E1B-7644-9F20-AD0522550DF0}" dt="2024-09-17T02:39:08.274" v="415" actId="1035"/>
          <ac:spMkLst>
            <pc:docMk/>
            <pc:sldMk cId="452970840" sldId="668"/>
            <ac:spMk id="7" creationId="{301CA926-F096-C11A-BD5F-68B0236F824A}"/>
          </ac:spMkLst>
        </pc:spChg>
        <pc:spChg chg="mod">
          <ac:chgData name="Farhana Choudhury" userId="8bfadc28-a633-41a8-aacf-e9b58948d589" providerId="ADAL" clId="{A0B0FE9D-3E1B-7644-9F20-AD0522550DF0}" dt="2024-09-17T02:39:14.193" v="417" actId="1035"/>
          <ac:spMkLst>
            <pc:docMk/>
            <pc:sldMk cId="452970840" sldId="668"/>
            <ac:spMk id="8" creationId="{D21000CE-616B-90EE-9F17-FB8A88196127}"/>
          </ac:spMkLst>
        </pc:spChg>
        <pc:spChg chg="del">
          <ac:chgData name="Farhana Choudhury" userId="8bfadc28-a633-41a8-aacf-e9b58948d589" providerId="ADAL" clId="{A0B0FE9D-3E1B-7644-9F20-AD0522550DF0}" dt="2024-09-17T01:37:32.454" v="6" actId="478"/>
          <ac:spMkLst>
            <pc:docMk/>
            <pc:sldMk cId="452970840" sldId="668"/>
            <ac:spMk id="13" creationId="{FA6E46A1-A9CB-C038-B7DB-D1BB015B5FE7}"/>
          </ac:spMkLst>
        </pc:spChg>
        <pc:spChg chg="mod">
          <ac:chgData name="Farhana Choudhury" userId="8bfadc28-a633-41a8-aacf-e9b58948d589" providerId="ADAL" clId="{A0B0FE9D-3E1B-7644-9F20-AD0522550DF0}" dt="2024-09-17T02:39:14.193" v="417" actId="1035"/>
          <ac:spMkLst>
            <pc:docMk/>
            <pc:sldMk cId="452970840" sldId="668"/>
            <ac:spMk id="16" creationId="{0BE485FE-01C9-BF62-A02F-8EFD7CF787A8}"/>
          </ac:spMkLst>
        </pc:spChg>
        <pc:spChg chg="del">
          <ac:chgData name="Farhana Choudhury" userId="8bfadc28-a633-41a8-aacf-e9b58948d589" providerId="ADAL" clId="{A0B0FE9D-3E1B-7644-9F20-AD0522550DF0}" dt="2024-09-17T01:37:32.454" v="6" actId="478"/>
          <ac:spMkLst>
            <pc:docMk/>
            <pc:sldMk cId="452970840" sldId="668"/>
            <ac:spMk id="51" creationId="{5D711325-E59B-4538-2CFF-E09E4CF4AE2F}"/>
          </ac:spMkLst>
        </pc:spChg>
        <pc:inkChg chg="del mod">
          <ac:chgData name="Farhana Choudhury" userId="8bfadc28-a633-41a8-aacf-e9b58948d589" providerId="ADAL" clId="{A0B0FE9D-3E1B-7644-9F20-AD0522550DF0}" dt="2024-09-17T02:39:18.611" v="418" actId="478"/>
          <ac:inkMkLst>
            <pc:docMk/>
            <pc:sldMk cId="452970840" sldId="668"/>
            <ac:inkMk id="17" creationId="{331EAE37-39CA-9E33-999F-8E6D3C36A827}"/>
          </ac:inkMkLst>
        </pc:inkChg>
        <pc:cxnChg chg="del mod">
          <ac:chgData name="Farhana Choudhury" userId="8bfadc28-a633-41a8-aacf-e9b58948d589" providerId="ADAL" clId="{A0B0FE9D-3E1B-7644-9F20-AD0522550DF0}" dt="2024-09-17T01:37:32.454" v="6" actId="478"/>
          <ac:cxnSpMkLst>
            <pc:docMk/>
            <pc:sldMk cId="452970840" sldId="668"/>
            <ac:cxnSpMk id="52" creationId="{2C87E3B4-7C97-6470-50FF-3A40521ED70E}"/>
          </ac:cxnSpMkLst>
        </pc:cxnChg>
        <pc:cxnChg chg="del mod">
          <ac:chgData name="Farhana Choudhury" userId="8bfadc28-a633-41a8-aacf-e9b58948d589" providerId="ADAL" clId="{A0B0FE9D-3E1B-7644-9F20-AD0522550DF0}" dt="2024-09-17T01:37:32.454" v="6" actId="478"/>
          <ac:cxnSpMkLst>
            <pc:docMk/>
            <pc:sldMk cId="452970840" sldId="668"/>
            <ac:cxnSpMk id="55" creationId="{68F8AA2D-483A-CA4B-4D5E-AE3FD1EA8317}"/>
          </ac:cxnSpMkLst>
        </pc:cxnChg>
      </pc:sldChg>
      <pc:sldChg chg="modSp add mod">
        <pc:chgData name="Farhana Choudhury" userId="8bfadc28-a633-41a8-aacf-e9b58948d589" providerId="ADAL" clId="{A0B0FE9D-3E1B-7644-9F20-AD0522550DF0}" dt="2024-09-18T01:30:31.577" v="607" actId="20577"/>
        <pc:sldMkLst>
          <pc:docMk/>
          <pc:sldMk cId="2864069408" sldId="675"/>
        </pc:sldMkLst>
        <pc:spChg chg="mod">
          <ac:chgData name="Farhana Choudhury" userId="8bfadc28-a633-41a8-aacf-e9b58948d589" providerId="ADAL" clId="{A0B0FE9D-3E1B-7644-9F20-AD0522550DF0}" dt="2024-09-18T01:30:31.577" v="607" actId="20577"/>
          <ac:spMkLst>
            <pc:docMk/>
            <pc:sldMk cId="2864069408" sldId="675"/>
            <ac:spMk id="2" creationId="{4B7A499F-FAC6-6F74-1ADD-E0F60E1FD8AE}"/>
          </ac:spMkLst>
        </pc:spChg>
      </pc:sldChg>
      <pc:sldChg chg="modSp add mod">
        <pc:chgData name="Farhana Choudhury" userId="8bfadc28-a633-41a8-aacf-e9b58948d589" providerId="ADAL" clId="{A0B0FE9D-3E1B-7644-9F20-AD0522550DF0}" dt="2024-09-17T01:36:41.775" v="3" actId="20577"/>
        <pc:sldMkLst>
          <pc:docMk/>
          <pc:sldMk cId="2954601284" sldId="683"/>
        </pc:sldMkLst>
        <pc:spChg chg="mod">
          <ac:chgData name="Farhana Choudhury" userId="8bfadc28-a633-41a8-aacf-e9b58948d589" providerId="ADAL" clId="{A0B0FE9D-3E1B-7644-9F20-AD0522550DF0}" dt="2024-09-17T01:36:41.775" v="3" actId="20577"/>
          <ac:spMkLst>
            <pc:docMk/>
            <pc:sldMk cId="2954601284" sldId="683"/>
            <ac:spMk id="5" creationId="{EA752CF1-41DC-B946-BC99-68C5CC88CB85}"/>
          </ac:spMkLst>
        </pc:spChg>
      </pc:sldChg>
      <pc:sldChg chg="del">
        <pc:chgData name="Farhana Choudhury" userId="8bfadc28-a633-41a8-aacf-e9b58948d589" providerId="ADAL" clId="{A0B0FE9D-3E1B-7644-9F20-AD0522550DF0}" dt="2024-09-17T01:40:26.094" v="59" actId="2696"/>
        <pc:sldMkLst>
          <pc:docMk/>
          <pc:sldMk cId="1613854506" sldId="1729"/>
        </pc:sldMkLst>
      </pc:sldChg>
      <pc:sldChg chg="del">
        <pc:chgData name="Farhana Choudhury" userId="8bfadc28-a633-41a8-aacf-e9b58948d589" providerId="ADAL" clId="{A0B0FE9D-3E1B-7644-9F20-AD0522550DF0}" dt="2024-09-17T01:40:26.096" v="60" actId="2696"/>
        <pc:sldMkLst>
          <pc:docMk/>
          <pc:sldMk cId="1154496985" sldId="1731"/>
        </pc:sldMkLst>
      </pc:sldChg>
      <pc:sldChg chg="del">
        <pc:chgData name="Farhana Choudhury" userId="8bfadc28-a633-41a8-aacf-e9b58948d589" providerId="ADAL" clId="{A0B0FE9D-3E1B-7644-9F20-AD0522550DF0}" dt="2024-09-17T01:40:26.141" v="64" actId="2696"/>
        <pc:sldMkLst>
          <pc:docMk/>
          <pc:sldMk cId="1928513391" sldId="1732"/>
        </pc:sldMkLst>
      </pc:sldChg>
      <pc:sldChg chg="del">
        <pc:chgData name="Farhana Choudhury" userId="8bfadc28-a633-41a8-aacf-e9b58948d589" providerId="ADAL" clId="{A0B0FE9D-3E1B-7644-9F20-AD0522550DF0}" dt="2024-09-17T01:40:26.122" v="62" actId="2696"/>
        <pc:sldMkLst>
          <pc:docMk/>
          <pc:sldMk cId="1478117632" sldId="1766"/>
        </pc:sldMkLst>
      </pc:sldChg>
      <pc:sldChg chg="del">
        <pc:chgData name="Farhana Choudhury" userId="8bfadc28-a633-41a8-aacf-e9b58948d589" providerId="ADAL" clId="{A0B0FE9D-3E1B-7644-9F20-AD0522550DF0}" dt="2024-09-17T01:40:26.116" v="61" actId="2696"/>
        <pc:sldMkLst>
          <pc:docMk/>
          <pc:sldMk cId="818986924" sldId="1767"/>
        </pc:sldMkLst>
      </pc:sldChg>
      <pc:sldChg chg="del">
        <pc:chgData name="Farhana Choudhury" userId="8bfadc28-a633-41a8-aacf-e9b58948d589" providerId="ADAL" clId="{A0B0FE9D-3E1B-7644-9F20-AD0522550DF0}" dt="2024-09-17T02:37:20.257" v="409" actId="2696"/>
        <pc:sldMkLst>
          <pc:docMk/>
          <pc:sldMk cId="3451501297" sldId="1768"/>
        </pc:sldMkLst>
      </pc:sldChg>
      <pc:sldChg chg="modSp mod">
        <pc:chgData name="Farhana Choudhury" userId="8bfadc28-a633-41a8-aacf-e9b58948d589" providerId="ADAL" clId="{A0B0FE9D-3E1B-7644-9F20-AD0522550DF0}" dt="2024-09-17T02:44:30.731" v="536" actId="14100"/>
        <pc:sldMkLst>
          <pc:docMk/>
          <pc:sldMk cId="671113771" sldId="1769"/>
        </pc:sldMkLst>
        <pc:spChg chg="mod">
          <ac:chgData name="Farhana Choudhury" userId="8bfadc28-a633-41a8-aacf-e9b58948d589" providerId="ADAL" clId="{A0B0FE9D-3E1B-7644-9F20-AD0522550DF0}" dt="2024-09-17T02:44:30.731" v="536" actId="14100"/>
          <ac:spMkLst>
            <pc:docMk/>
            <pc:sldMk cId="671113771" sldId="1769"/>
            <ac:spMk id="30" creationId="{77FCAF5D-5FB3-9DAB-A157-ADAD66B334DD}"/>
          </ac:spMkLst>
        </pc:spChg>
      </pc:sldChg>
      <pc:sldChg chg="del">
        <pc:chgData name="Farhana Choudhury" userId="8bfadc28-a633-41a8-aacf-e9b58948d589" providerId="ADAL" clId="{A0B0FE9D-3E1B-7644-9F20-AD0522550DF0}" dt="2024-09-17T01:50:01.288" v="148" actId="2696"/>
        <pc:sldMkLst>
          <pc:docMk/>
          <pc:sldMk cId="205134820" sldId="1770"/>
        </pc:sldMkLst>
      </pc:sldChg>
      <pc:sldChg chg="modSp add del mod">
        <pc:chgData name="Farhana Choudhury" userId="8bfadc28-a633-41a8-aacf-e9b58948d589" providerId="ADAL" clId="{A0B0FE9D-3E1B-7644-9F20-AD0522550DF0}" dt="2024-09-18T01:41:44.892" v="610" actId="2696"/>
        <pc:sldMkLst>
          <pc:docMk/>
          <pc:sldMk cId="3066747793" sldId="1770"/>
        </pc:sldMkLst>
        <pc:spChg chg="mod">
          <ac:chgData name="Farhana Choudhury" userId="8bfadc28-a633-41a8-aacf-e9b58948d589" providerId="ADAL" clId="{A0B0FE9D-3E1B-7644-9F20-AD0522550DF0}" dt="2024-09-17T02:35:28.703" v="364" actId="20577"/>
          <ac:spMkLst>
            <pc:docMk/>
            <pc:sldMk cId="3066747793" sldId="1770"/>
            <ac:spMk id="10" creationId="{A558587D-A4B6-332A-4BC9-CB8416A6A474}"/>
          </ac:spMkLst>
        </pc:spChg>
      </pc:sldChg>
      <pc:sldChg chg="add del">
        <pc:chgData name="Farhana Choudhury" userId="8bfadc28-a633-41a8-aacf-e9b58948d589" providerId="ADAL" clId="{A0B0FE9D-3E1B-7644-9F20-AD0522550DF0}" dt="2024-09-17T01:53:32.341" v="218" actId="2696"/>
        <pc:sldMkLst>
          <pc:docMk/>
          <pc:sldMk cId="3872960071" sldId="1770"/>
        </pc:sldMkLst>
      </pc:sldChg>
      <pc:sldChg chg="del">
        <pc:chgData name="Farhana Choudhury" userId="8bfadc28-a633-41a8-aacf-e9b58948d589" providerId="ADAL" clId="{A0B0FE9D-3E1B-7644-9F20-AD0522550DF0}" dt="2024-09-17T01:40:26.092" v="57" actId="2696"/>
        <pc:sldMkLst>
          <pc:docMk/>
          <pc:sldMk cId="2504129298" sldId="1772"/>
        </pc:sldMkLst>
      </pc:sldChg>
      <pc:sldChg chg="del">
        <pc:chgData name="Farhana Choudhury" userId="8bfadc28-a633-41a8-aacf-e9b58948d589" providerId="ADAL" clId="{A0B0FE9D-3E1B-7644-9F20-AD0522550DF0}" dt="2024-09-17T01:40:26.142" v="65" actId="2696"/>
        <pc:sldMkLst>
          <pc:docMk/>
          <pc:sldMk cId="1376277181" sldId="1773"/>
        </pc:sldMkLst>
      </pc:sldChg>
      <pc:sldChg chg="addSp modSp add mod modAnim">
        <pc:chgData name="Farhana Choudhury" userId="8bfadc28-a633-41a8-aacf-e9b58948d589" providerId="ADAL" clId="{A0B0FE9D-3E1B-7644-9F20-AD0522550DF0}" dt="2024-09-18T01:21:47.578" v="565"/>
        <pc:sldMkLst>
          <pc:docMk/>
          <pc:sldMk cId="920430262" sldId="1774"/>
        </pc:sldMkLst>
        <pc:spChg chg="mod">
          <ac:chgData name="Farhana Choudhury" userId="8bfadc28-a633-41a8-aacf-e9b58948d589" providerId="ADAL" clId="{A0B0FE9D-3E1B-7644-9F20-AD0522550DF0}" dt="2024-09-17T02:43:37.193" v="534" actId="20577"/>
          <ac:spMkLst>
            <pc:docMk/>
            <pc:sldMk cId="920430262" sldId="1774"/>
            <ac:spMk id="3" creationId="{35DA3D40-F493-BC8F-8728-0EFA43B4D585}"/>
          </ac:spMkLst>
        </pc:spChg>
        <pc:spChg chg="add mod">
          <ac:chgData name="Farhana Choudhury" userId="8bfadc28-a633-41a8-aacf-e9b58948d589" providerId="ADAL" clId="{A0B0FE9D-3E1B-7644-9F20-AD0522550DF0}" dt="2024-09-18T01:21:42.620" v="564"/>
          <ac:spMkLst>
            <pc:docMk/>
            <pc:sldMk cId="920430262" sldId="1774"/>
            <ac:spMk id="5" creationId="{D0AA1C4C-E4B1-6108-1B31-5E06CE6D2645}"/>
          </ac:spMkLst>
        </pc:spChg>
        <pc:picChg chg="add mod">
          <ac:chgData name="Farhana Choudhury" userId="8bfadc28-a633-41a8-aacf-e9b58948d589" providerId="ADAL" clId="{A0B0FE9D-3E1B-7644-9F20-AD0522550DF0}" dt="2024-09-18T01:21:42.620" v="564"/>
          <ac:picMkLst>
            <pc:docMk/>
            <pc:sldMk cId="920430262" sldId="1774"/>
            <ac:picMk id="6" creationId="{50AA8F10-1699-C55C-064A-BF4C8D20EE89}"/>
          </ac:picMkLst>
        </pc:picChg>
      </pc:sldChg>
      <pc:sldChg chg="del">
        <pc:chgData name="Farhana Choudhury" userId="8bfadc28-a633-41a8-aacf-e9b58948d589" providerId="ADAL" clId="{A0B0FE9D-3E1B-7644-9F20-AD0522550DF0}" dt="2024-09-17T01:50:01.288" v="148" actId="2696"/>
        <pc:sldMkLst>
          <pc:docMk/>
          <pc:sldMk cId="1565826851" sldId="1774"/>
        </pc:sldMkLst>
      </pc:sldChg>
      <pc:sldChg chg="add del">
        <pc:chgData name="Farhana Choudhury" userId="8bfadc28-a633-41a8-aacf-e9b58948d589" providerId="ADAL" clId="{A0B0FE9D-3E1B-7644-9F20-AD0522550DF0}" dt="2024-09-17T01:53:32.341" v="218" actId="2696"/>
        <pc:sldMkLst>
          <pc:docMk/>
          <pc:sldMk cId="2492905630" sldId="1774"/>
        </pc:sldMkLst>
      </pc:sldChg>
      <pc:sldChg chg="delSp del mod">
        <pc:chgData name="Farhana Choudhury" userId="8bfadc28-a633-41a8-aacf-e9b58948d589" providerId="ADAL" clId="{A0B0FE9D-3E1B-7644-9F20-AD0522550DF0}" dt="2024-09-17T01:50:01.288" v="148" actId="2696"/>
        <pc:sldMkLst>
          <pc:docMk/>
          <pc:sldMk cId="1839965192" sldId="1775"/>
        </pc:sldMkLst>
        <pc:inkChg chg="del">
          <ac:chgData name="Farhana Choudhury" userId="8bfadc28-a633-41a8-aacf-e9b58948d589" providerId="ADAL" clId="{A0B0FE9D-3E1B-7644-9F20-AD0522550DF0}" dt="2024-09-17T01:38:06.959" v="10" actId="478"/>
          <ac:inkMkLst>
            <pc:docMk/>
            <pc:sldMk cId="1839965192" sldId="1775"/>
            <ac:inkMk id="5" creationId="{6F93CF49-42F1-6E52-D7BC-C3442222676D}"/>
          </ac:inkMkLst>
        </pc:inkChg>
      </pc:sldChg>
      <pc:sldChg chg="add del">
        <pc:chgData name="Farhana Choudhury" userId="8bfadc28-a633-41a8-aacf-e9b58948d589" providerId="ADAL" clId="{A0B0FE9D-3E1B-7644-9F20-AD0522550DF0}" dt="2024-09-17T01:53:32.341" v="218" actId="2696"/>
        <pc:sldMkLst>
          <pc:docMk/>
          <pc:sldMk cId="2542582252" sldId="1775"/>
        </pc:sldMkLst>
      </pc:sldChg>
      <pc:sldChg chg="add">
        <pc:chgData name="Farhana Choudhury" userId="8bfadc28-a633-41a8-aacf-e9b58948d589" providerId="ADAL" clId="{A0B0FE9D-3E1B-7644-9F20-AD0522550DF0}" dt="2024-09-17T01:53:39.397" v="219"/>
        <pc:sldMkLst>
          <pc:docMk/>
          <pc:sldMk cId="4030093280" sldId="1775"/>
        </pc:sldMkLst>
      </pc:sldChg>
      <pc:sldChg chg="del">
        <pc:chgData name="Farhana Choudhury" userId="8bfadc28-a633-41a8-aacf-e9b58948d589" providerId="ADAL" clId="{A0B0FE9D-3E1B-7644-9F20-AD0522550DF0}" dt="2024-09-17T02:37:44.001" v="410" actId="2696"/>
        <pc:sldMkLst>
          <pc:docMk/>
          <pc:sldMk cId="508568941" sldId="1776"/>
        </pc:sldMkLst>
      </pc:sldChg>
      <pc:sldChg chg="del">
        <pc:chgData name="Farhana Choudhury" userId="8bfadc28-a633-41a8-aacf-e9b58948d589" providerId="ADAL" clId="{A0B0FE9D-3E1B-7644-9F20-AD0522550DF0}" dt="2024-09-17T02:37:45.508" v="411" actId="2696"/>
        <pc:sldMkLst>
          <pc:docMk/>
          <pc:sldMk cId="1392550436" sldId="1777"/>
        </pc:sldMkLst>
      </pc:sldChg>
      <pc:sldChg chg="add del">
        <pc:chgData name="Farhana Choudhury" userId="8bfadc28-a633-41a8-aacf-e9b58948d589" providerId="ADAL" clId="{A0B0FE9D-3E1B-7644-9F20-AD0522550DF0}" dt="2024-09-17T01:44:31.574" v="93"/>
        <pc:sldMkLst>
          <pc:docMk/>
          <pc:sldMk cId="341362812" sldId="1778"/>
        </pc:sldMkLst>
      </pc:sldChg>
      <pc:sldChg chg="addSp modSp add mod modAnim">
        <pc:chgData name="Farhana Choudhury" userId="8bfadc28-a633-41a8-aacf-e9b58948d589" providerId="ADAL" clId="{A0B0FE9D-3E1B-7644-9F20-AD0522550DF0}" dt="2024-09-17T02:43:18.514" v="529"/>
        <pc:sldMkLst>
          <pc:docMk/>
          <pc:sldMk cId="2098889012" sldId="1778"/>
        </pc:sldMkLst>
        <pc:spChg chg="mod">
          <ac:chgData name="Farhana Choudhury" userId="8bfadc28-a633-41a8-aacf-e9b58948d589" providerId="ADAL" clId="{A0B0FE9D-3E1B-7644-9F20-AD0522550DF0}" dt="2024-09-17T01:54:49.676" v="223" actId="1076"/>
          <ac:spMkLst>
            <pc:docMk/>
            <pc:sldMk cId="2098889012" sldId="1778"/>
            <ac:spMk id="3" creationId="{35DA3D40-F493-BC8F-8728-0EFA43B4D585}"/>
          </ac:spMkLst>
        </pc:spChg>
        <pc:spChg chg="add mod">
          <ac:chgData name="Farhana Choudhury" userId="8bfadc28-a633-41a8-aacf-e9b58948d589" providerId="ADAL" clId="{A0B0FE9D-3E1B-7644-9F20-AD0522550DF0}" dt="2024-09-17T01:55:55.292" v="267" actId="1076"/>
          <ac:spMkLst>
            <pc:docMk/>
            <pc:sldMk cId="2098889012" sldId="1778"/>
            <ac:spMk id="7" creationId="{654917E7-D29D-D3B7-8875-520D0F9BDB4F}"/>
          </ac:spMkLst>
        </pc:spChg>
        <pc:graphicFrameChg chg="mod">
          <ac:chgData name="Farhana Choudhury" userId="8bfadc28-a633-41a8-aacf-e9b58948d589" providerId="ADAL" clId="{A0B0FE9D-3E1B-7644-9F20-AD0522550DF0}" dt="2024-09-17T01:56:04.992" v="299" actId="1035"/>
          <ac:graphicFrameMkLst>
            <pc:docMk/>
            <pc:sldMk cId="2098889012" sldId="1778"/>
            <ac:graphicFrameMk id="5" creationId="{764A4225-9B09-6698-1D20-69A1AF4E468F}"/>
          </ac:graphicFrameMkLst>
        </pc:graphicFrameChg>
        <pc:graphicFrameChg chg="mod">
          <ac:chgData name="Farhana Choudhury" userId="8bfadc28-a633-41a8-aacf-e9b58948d589" providerId="ADAL" clId="{A0B0FE9D-3E1B-7644-9F20-AD0522550DF0}" dt="2024-09-17T01:56:04.992" v="299" actId="1035"/>
          <ac:graphicFrameMkLst>
            <pc:docMk/>
            <pc:sldMk cId="2098889012" sldId="1778"/>
            <ac:graphicFrameMk id="6" creationId="{CB1BE580-6E08-DB17-F86A-571B182C2D2D}"/>
          </ac:graphicFrameMkLst>
        </pc:graphicFrameChg>
        <pc:picChg chg="add mod">
          <ac:chgData name="Farhana Choudhury" userId="8bfadc28-a633-41a8-aacf-e9b58948d589" providerId="ADAL" clId="{A0B0FE9D-3E1B-7644-9F20-AD0522550DF0}" dt="2024-09-17T01:55:55.292" v="267" actId="1076"/>
          <ac:picMkLst>
            <pc:docMk/>
            <pc:sldMk cId="2098889012" sldId="1778"/>
            <ac:picMk id="8" creationId="{89A66491-A7EA-590B-1599-6FF5F95968DA}"/>
          </ac:picMkLst>
        </pc:picChg>
      </pc:sldChg>
      <pc:sldChg chg="delSp add del mod">
        <pc:chgData name="Farhana Choudhury" userId="8bfadc28-a633-41a8-aacf-e9b58948d589" providerId="ADAL" clId="{A0B0FE9D-3E1B-7644-9F20-AD0522550DF0}" dt="2024-09-18T01:24:48.891" v="579" actId="2696"/>
        <pc:sldMkLst>
          <pc:docMk/>
          <pc:sldMk cId="1369618466" sldId="1779"/>
        </pc:sldMkLst>
        <pc:inkChg chg="del">
          <ac:chgData name="Farhana Choudhury" userId="8bfadc28-a633-41a8-aacf-e9b58948d589" providerId="ADAL" clId="{A0B0FE9D-3E1B-7644-9F20-AD0522550DF0}" dt="2024-09-17T02:48:04.416" v="558" actId="478"/>
          <ac:inkMkLst>
            <pc:docMk/>
            <pc:sldMk cId="1369618466" sldId="1779"/>
            <ac:inkMk id="17" creationId="{331EAE37-39CA-9E33-999F-8E6D3C36A827}"/>
          </ac:inkMkLst>
        </pc:inkChg>
      </pc:sldChg>
      <pc:sldChg chg="add del">
        <pc:chgData name="Farhana Choudhury" userId="8bfadc28-a633-41a8-aacf-e9b58948d589" providerId="ADAL" clId="{A0B0FE9D-3E1B-7644-9F20-AD0522550DF0}" dt="2024-09-17T01:44:31.574" v="93"/>
        <pc:sldMkLst>
          <pc:docMk/>
          <pc:sldMk cId="1600977660" sldId="1779"/>
        </pc:sldMkLst>
      </pc:sldChg>
      <pc:sldChg chg="delSp add mod modAnim">
        <pc:chgData name="Farhana Choudhury" userId="8bfadc28-a633-41a8-aacf-e9b58948d589" providerId="ADAL" clId="{A0B0FE9D-3E1B-7644-9F20-AD0522550DF0}" dt="2024-09-18T01:25:13.445" v="583" actId="478"/>
        <pc:sldMkLst>
          <pc:docMk/>
          <pc:sldMk cId="2308740265" sldId="1779"/>
        </pc:sldMkLst>
        <pc:spChg chg="del">
          <ac:chgData name="Farhana Choudhury" userId="8bfadc28-a633-41a8-aacf-e9b58948d589" providerId="ADAL" clId="{A0B0FE9D-3E1B-7644-9F20-AD0522550DF0}" dt="2024-09-18T01:25:13.445" v="583" actId="478"/>
          <ac:spMkLst>
            <pc:docMk/>
            <pc:sldMk cId="2308740265" sldId="1779"/>
            <ac:spMk id="2" creationId="{727CF0B4-FBD7-3AA8-ED98-25F1100053B1}"/>
          </ac:spMkLst>
        </pc:spChg>
      </pc:sldChg>
      <pc:sldChg chg="del">
        <pc:chgData name="Farhana Choudhury" userId="8bfadc28-a633-41a8-aacf-e9b58948d589" providerId="ADAL" clId="{A0B0FE9D-3E1B-7644-9F20-AD0522550DF0}" dt="2024-09-17T01:40:14.571" v="56" actId="2696"/>
        <pc:sldMkLst>
          <pc:docMk/>
          <pc:sldMk cId="606763477" sldId="1780"/>
        </pc:sldMkLst>
      </pc:sldChg>
      <pc:sldChg chg="delSp modSp add del mod modAnim">
        <pc:chgData name="Farhana Choudhury" userId="8bfadc28-a633-41a8-aacf-e9b58948d589" providerId="ADAL" clId="{A0B0FE9D-3E1B-7644-9F20-AD0522550DF0}" dt="2024-09-18T01:24:39.784" v="578" actId="2696"/>
        <pc:sldMkLst>
          <pc:docMk/>
          <pc:sldMk cId="1554207067" sldId="1780"/>
        </pc:sldMkLst>
        <pc:spChg chg="del">
          <ac:chgData name="Farhana Choudhury" userId="8bfadc28-a633-41a8-aacf-e9b58948d589" providerId="ADAL" clId="{A0B0FE9D-3E1B-7644-9F20-AD0522550DF0}" dt="2024-09-17T02:46:34.415" v="555" actId="478"/>
          <ac:spMkLst>
            <pc:docMk/>
            <pc:sldMk cId="1554207067" sldId="1780"/>
            <ac:spMk id="6" creationId="{4FC575B5-8CED-A12F-8B87-EA6FC000CF5A}"/>
          </ac:spMkLst>
        </pc:spChg>
        <pc:spChg chg="mod">
          <ac:chgData name="Farhana Choudhury" userId="8bfadc28-a633-41a8-aacf-e9b58948d589" providerId="ADAL" clId="{A0B0FE9D-3E1B-7644-9F20-AD0522550DF0}" dt="2024-09-17T02:46:39.203" v="556" actId="14100"/>
          <ac:spMkLst>
            <pc:docMk/>
            <pc:sldMk cId="1554207067" sldId="1780"/>
            <ac:spMk id="12" creationId="{806F5A0C-4033-41EA-121D-F371F075A107}"/>
          </ac:spMkLst>
        </pc:spChg>
        <pc:spChg chg="del">
          <ac:chgData name="Farhana Choudhury" userId="8bfadc28-a633-41a8-aacf-e9b58948d589" providerId="ADAL" clId="{A0B0FE9D-3E1B-7644-9F20-AD0522550DF0}" dt="2024-09-18T01:23:02.317" v="572" actId="478"/>
          <ac:spMkLst>
            <pc:docMk/>
            <pc:sldMk cId="1554207067" sldId="1780"/>
            <ac:spMk id="16" creationId="{0BE485FE-01C9-BF62-A02F-8EFD7CF787A8}"/>
          </ac:spMkLst>
        </pc:spChg>
        <pc:inkChg chg="del">
          <ac:chgData name="Farhana Choudhury" userId="8bfadc28-a633-41a8-aacf-e9b58948d589" providerId="ADAL" clId="{A0B0FE9D-3E1B-7644-9F20-AD0522550DF0}" dt="2024-09-18T01:23:04.294" v="573" actId="478"/>
          <ac:inkMkLst>
            <pc:docMk/>
            <pc:sldMk cId="1554207067" sldId="1780"/>
            <ac:inkMk id="17" creationId="{331EAE37-39CA-9E33-999F-8E6D3C36A827}"/>
          </ac:inkMkLst>
        </pc:inkChg>
      </pc:sldChg>
      <pc:sldChg chg="modSp add mod">
        <pc:chgData name="Farhana Choudhury" userId="8bfadc28-a633-41a8-aacf-e9b58948d589" providerId="ADAL" clId="{A0B0FE9D-3E1B-7644-9F20-AD0522550DF0}" dt="2024-09-18T01:33:15.205" v="609"/>
        <pc:sldMkLst>
          <pc:docMk/>
          <pc:sldMk cId="1791930094" sldId="1780"/>
        </pc:sldMkLst>
        <pc:spChg chg="mod">
          <ac:chgData name="Farhana Choudhury" userId="8bfadc28-a633-41a8-aacf-e9b58948d589" providerId="ADAL" clId="{A0B0FE9D-3E1B-7644-9F20-AD0522550DF0}" dt="2024-09-18T01:33:15.205" v="609"/>
          <ac:spMkLst>
            <pc:docMk/>
            <pc:sldMk cId="1791930094" sldId="1780"/>
            <ac:spMk id="2" creationId="{4B7A499F-FAC6-6F74-1ADD-E0F60E1FD8AE}"/>
          </ac:spMkLst>
        </pc:spChg>
      </pc:sldChg>
      <pc:sldChg chg="add del">
        <pc:chgData name="Farhana Choudhury" userId="8bfadc28-a633-41a8-aacf-e9b58948d589" providerId="ADAL" clId="{A0B0FE9D-3E1B-7644-9F20-AD0522550DF0}" dt="2024-09-17T01:44:31.574" v="93"/>
        <pc:sldMkLst>
          <pc:docMk/>
          <pc:sldMk cId="1808369334" sldId="1780"/>
        </pc:sldMkLst>
      </pc:sldChg>
      <pc:sldChg chg="addSp delSp modSp add mod ord">
        <pc:chgData name="Farhana Choudhury" userId="8bfadc28-a633-41a8-aacf-e9b58948d589" providerId="ADAL" clId="{A0B0FE9D-3E1B-7644-9F20-AD0522550DF0}" dt="2024-09-18T04:11:33.814" v="709" actId="20577"/>
        <pc:sldMkLst>
          <pc:docMk/>
          <pc:sldMk cId="3044156213" sldId="1781"/>
        </pc:sldMkLst>
        <pc:spChg chg="del mod">
          <ac:chgData name="Farhana Choudhury" userId="8bfadc28-a633-41a8-aacf-e9b58948d589" providerId="ADAL" clId="{A0B0FE9D-3E1B-7644-9F20-AD0522550DF0}" dt="2024-09-18T03:59:54.086" v="651" actId="478"/>
          <ac:spMkLst>
            <pc:docMk/>
            <pc:sldMk cId="3044156213" sldId="1781"/>
            <ac:spMk id="2" creationId="{4B7A499F-FAC6-6F74-1ADD-E0F60E1FD8AE}"/>
          </ac:spMkLst>
        </pc:spChg>
        <pc:spChg chg="mod">
          <ac:chgData name="Farhana Choudhury" userId="8bfadc28-a633-41a8-aacf-e9b58948d589" providerId="ADAL" clId="{A0B0FE9D-3E1B-7644-9F20-AD0522550DF0}" dt="2024-09-18T04:11:33.814" v="709" actId="20577"/>
          <ac:spMkLst>
            <pc:docMk/>
            <pc:sldMk cId="3044156213" sldId="1781"/>
            <ac:spMk id="4" creationId="{A0F306F3-56D4-896B-0523-775743886157}"/>
          </ac:spMkLst>
        </pc:spChg>
        <pc:spChg chg="mod">
          <ac:chgData name="Farhana Choudhury" userId="8bfadc28-a633-41a8-aacf-e9b58948d589" providerId="ADAL" clId="{A0B0FE9D-3E1B-7644-9F20-AD0522550DF0}" dt="2024-09-18T03:59:54.885" v="652"/>
          <ac:spMkLst>
            <pc:docMk/>
            <pc:sldMk cId="3044156213" sldId="1781"/>
            <ac:spMk id="5" creationId="{16ABA935-A292-0FC1-6631-329F963DA842}"/>
          </ac:spMkLst>
        </pc:spChg>
        <pc:spChg chg="mod">
          <ac:chgData name="Farhana Choudhury" userId="8bfadc28-a633-41a8-aacf-e9b58948d589" providerId="ADAL" clId="{A0B0FE9D-3E1B-7644-9F20-AD0522550DF0}" dt="2024-09-18T04:00:07.399" v="655" actId="20577"/>
          <ac:spMkLst>
            <pc:docMk/>
            <pc:sldMk cId="3044156213" sldId="1781"/>
            <ac:spMk id="7" creationId="{3846C422-8997-1710-93F8-CACC7DB2B4F4}"/>
          </ac:spMkLst>
        </pc:spChg>
        <pc:spChg chg="mod">
          <ac:chgData name="Farhana Choudhury" userId="8bfadc28-a633-41a8-aacf-e9b58948d589" providerId="ADAL" clId="{A0B0FE9D-3E1B-7644-9F20-AD0522550DF0}" dt="2024-09-18T04:00:04.548" v="653" actId="20577"/>
          <ac:spMkLst>
            <pc:docMk/>
            <pc:sldMk cId="3044156213" sldId="1781"/>
            <ac:spMk id="8" creationId="{73A98803-6C31-FA28-434D-FF01305D8011}"/>
          </ac:spMkLst>
        </pc:spChg>
        <pc:spChg chg="mod">
          <ac:chgData name="Farhana Choudhury" userId="8bfadc28-a633-41a8-aacf-e9b58948d589" providerId="ADAL" clId="{A0B0FE9D-3E1B-7644-9F20-AD0522550DF0}" dt="2024-09-18T04:00:05.934" v="654" actId="20577"/>
          <ac:spMkLst>
            <pc:docMk/>
            <pc:sldMk cId="3044156213" sldId="1781"/>
            <ac:spMk id="9" creationId="{D3A51957-912C-B04C-234C-A15F8900A919}"/>
          </ac:spMkLst>
        </pc:spChg>
        <pc:spChg chg="mod">
          <ac:chgData name="Farhana Choudhury" userId="8bfadc28-a633-41a8-aacf-e9b58948d589" providerId="ADAL" clId="{A0B0FE9D-3E1B-7644-9F20-AD0522550DF0}" dt="2024-09-18T04:00:08.935" v="656" actId="20577"/>
          <ac:spMkLst>
            <pc:docMk/>
            <pc:sldMk cId="3044156213" sldId="1781"/>
            <ac:spMk id="10" creationId="{4048467D-86D0-F575-F508-1C7C91DC9C2F}"/>
          </ac:spMkLst>
        </pc:spChg>
        <pc:spChg chg="mod">
          <ac:chgData name="Farhana Choudhury" userId="8bfadc28-a633-41a8-aacf-e9b58948d589" providerId="ADAL" clId="{A0B0FE9D-3E1B-7644-9F20-AD0522550DF0}" dt="2024-09-18T03:59:54.885" v="652"/>
          <ac:spMkLst>
            <pc:docMk/>
            <pc:sldMk cId="3044156213" sldId="1781"/>
            <ac:spMk id="11" creationId="{00D789EE-15F0-0AD9-708E-DA3199F9B70F}"/>
          </ac:spMkLst>
        </pc:spChg>
        <pc:spChg chg="mod">
          <ac:chgData name="Farhana Choudhury" userId="8bfadc28-a633-41a8-aacf-e9b58948d589" providerId="ADAL" clId="{A0B0FE9D-3E1B-7644-9F20-AD0522550DF0}" dt="2024-09-18T03:59:54.885" v="652"/>
          <ac:spMkLst>
            <pc:docMk/>
            <pc:sldMk cId="3044156213" sldId="1781"/>
            <ac:spMk id="12" creationId="{73926EAA-266C-8D29-AC72-A03691B3871D}"/>
          </ac:spMkLst>
        </pc:spChg>
        <pc:spChg chg="mod">
          <ac:chgData name="Farhana Choudhury" userId="8bfadc28-a633-41a8-aacf-e9b58948d589" providerId="ADAL" clId="{A0B0FE9D-3E1B-7644-9F20-AD0522550DF0}" dt="2024-09-18T03:59:54.885" v="652"/>
          <ac:spMkLst>
            <pc:docMk/>
            <pc:sldMk cId="3044156213" sldId="1781"/>
            <ac:spMk id="13" creationId="{65189D13-7975-8189-D2FA-8AB4759E36C7}"/>
          </ac:spMkLst>
        </pc:spChg>
        <pc:spChg chg="mod">
          <ac:chgData name="Farhana Choudhury" userId="8bfadc28-a633-41a8-aacf-e9b58948d589" providerId="ADAL" clId="{A0B0FE9D-3E1B-7644-9F20-AD0522550DF0}" dt="2024-09-18T03:59:54.885" v="652"/>
          <ac:spMkLst>
            <pc:docMk/>
            <pc:sldMk cId="3044156213" sldId="1781"/>
            <ac:spMk id="14" creationId="{358DD8D8-D121-BF84-415D-56FD61F9DBF5}"/>
          </ac:spMkLst>
        </pc:spChg>
        <pc:spChg chg="mod">
          <ac:chgData name="Farhana Choudhury" userId="8bfadc28-a633-41a8-aacf-e9b58948d589" providerId="ADAL" clId="{A0B0FE9D-3E1B-7644-9F20-AD0522550DF0}" dt="2024-09-18T04:00:15.020" v="658" actId="1076"/>
          <ac:spMkLst>
            <pc:docMk/>
            <pc:sldMk cId="3044156213" sldId="1781"/>
            <ac:spMk id="16" creationId="{2C09BCDE-B505-AEAC-6789-E8358EDC86CB}"/>
          </ac:spMkLst>
        </pc:spChg>
        <pc:spChg chg="mod">
          <ac:chgData name="Farhana Choudhury" userId="8bfadc28-a633-41a8-aacf-e9b58948d589" providerId="ADAL" clId="{A0B0FE9D-3E1B-7644-9F20-AD0522550DF0}" dt="2024-09-18T04:00:15.020" v="658" actId="1076"/>
          <ac:spMkLst>
            <pc:docMk/>
            <pc:sldMk cId="3044156213" sldId="1781"/>
            <ac:spMk id="18" creationId="{38083AF6-744D-3A93-9C72-710E8D6E904E}"/>
          </ac:spMkLst>
        </pc:spChg>
        <pc:spChg chg="mod">
          <ac:chgData name="Farhana Choudhury" userId="8bfadc28-a633-41a8-aacf-e9b58948d589" providerId="ADAL" clId="{A0B0FE9D-3E1B-7644-9F20-AD0522550DF0}" dt="2024-09-18T04:00:15.020" v="658" actId="1076"/>
          <ac:spMkLst>
            <pc:docMk/>
            <pc:sldMk cId="3044156213" sldId="1781"/>
            <ac:spMk id="19" creationId="{95310A0D-D4CD-4230-C064-CE668B44E78A}"/>
          </ac:spMkLst>
        </pc:spChg>
        <pc:spChg chg="mod">
          <ac:chgData name="Farhana Choudhury" userId="8bfadc28-a633-41a8-aacf-e9b58948d589" providerId="ADAL" clId="{A0B0FE9D-3E1B-7644-9F20-AD0522550DF0}" dt="2024-09-18T04:00:15.020" v="658" actId="1076"/>
          <ac:spMkLst>
            <pc:docMk/>
            <pc:sldMk cId="3044156213" sldId="1781"/>
            <ac:spMk id="20" creationId="{4FAED258-18E6-E188-BDE2-EE36ECCE3B77}"/>
          </ac:spMkLst>
        </pc:spChg>
        <pc:spChg chg="mod">
          <ac:chgData name="Farhana Choudhury" userId="8bfadc28-a633-41a8-aacf-e9b58948d589" providerId="ADAL" clId="{A0B0FE9D-3E1B-7644-9F20-AD0522550DF0}" dt="2024-09-18T04:00:15.020" v="658" actId="1076"/>
          <ac:spMkLst>
            <pc:docMk/>
            <pc:sldMk cId="3044156213" sldId="1781"/>
            <ac:spMk id="21" creationId="{7916E940-308A-6808-67D8-0741041F48FE}"/>
          </ac:spMkLst>
        </pc:spChg>
        <pc:spChg chg="mod">
          <ac:chgData name="Farhana Choudhury" userId="8bfadc28-a633-41a8-aacf-e9b58948d589" providerId="ADAL" clId="{A0B0FE9D-3E1B-7644-9F20-AD0522550DF0}" dt="2024-09-18T04:00:15.020" v="658" actId="1076"/>
          <ac:spMkLst>
            <pc:docMk/>
            <pc:sldMk cId="3044156213" sldId="1781"/>
            <ac:spMk id="22" creationId="{8CB103ED-368A-C39A-2696-12782919F8A9}"/>
          </ac:spMkLst>
        </pc:spChg>
        <pc:spChg chg="mod">
          <ac:chgData name="Farhana Choudhury" userId="8bfadc28-a633-41a8-aacf-e9b58948d589" providerId="ADAL" clId="{A0B0FE9D-3E1B-7644-9F20-AD0522550DF0}" dt="2024-09-18T04:00:15.020" v="658" actId="1076"/>
          <ac:spMkLst>
            <pc:docMk/>
            <pc:sldMk cId="3044156213" sldId="1781"/>
            <ac:spMk id="23" creationId="{79BCC39A-984E-5B16-4DDB-DA78B1DEB677}"/>
          </ac:spMkLst>
        </pc:spChg>
        <pc:spChg chg="mod">
          <ac:chgData name="Farhana Choudhury" userId="8bfadc28-a633-41a8-aacf-e9b58948d589" providerId="ADAL" clId="{A0B0FE9D-3E1B-7644-9F20-AD0522550DF0}" dt="2024-09-18T04:00:15.020" v="658" actId="1076"/>
          <ac:spMkLst>
            <pc:docMk/>
            <pc:sldMk cId="3044156213" sldId="1781"/>
            <ac:spMk id="24" creationId="{2CD0A380-A427-7758-268B-19B2B422237E}"/>
          </ac:spMkLst>
        </pc:spChg>
        <pc:spChg chg="mod">
          <ac:chgData name="Farhana Choudhury" userId="8bfadc28-a633-41a8-aacf-e9b58948d589" providerId="ADAL" clId="{A0B0FE9D-3E1B-7644-9F20-AD0522550DF0}" dt="2024-09-18T04:00:15.020" v="658" actId="1076"/>
          <ac:spMkLst>
            <pc:docMk/>
            <pc:sldMk cId="3044156213" sldId="1781"/>
            <ac:spMk id="25" creationId="{1D21F01F-8A10-D202-5774-75B7988E2BE3}"/>
          </ac:spMkLst>
        </pc:spChg>
        <pc:spChg chg="add mod">
          <ac:chgData name="Farhana Choudhury" userId="8bfadc28-a633-41a8-aacf-e9b58948d589" providerId="ADAL" clId="{A0B0FE9D-3E1B-7644-9F20-AD0522550DF0}" dt="2024-09-18T04:00:43.861" v="686" actId="20577"/>
          <ac:spMkLst>
            <pc:docMk/>
            <pc:sldMk cId="3044156213" sldId="1781"/>
            <ac:spMk id="26" creationId="{A6E5B0AB-05D1-9F0A-ECF0-02F1AB7D4390}"/>
          </ac:spMkLst>
        </pc:spChg>
        <pc:spChg chg="add mod">
          <ac:chgData name="Farhana Choudhury" userId="8bfadc28-a633-41a8-aacf-e9b58948d589" providerId="ADAL" clId="{A0B0FE9D-3E1B-7644-9F20-AD0522550DF0}" dt="2024-09-18T04:00:50.803" v="702" actId="20577"/>
          <ac:spMkLst>
            <pc:docMk/>
            <pc:sldMk cId="3044156213" sldId="1781"/>
            <ac:spMk id="27" creationId="{6715A995-AABC-6F6A-BD2C-1676399B0FA4}"/>
          </ac:spMkLst>
        </pc:spChg>
        <pc:spChg chg="add del mod">
          <ac:chgData name="Farhana Choudhury" userId="8bfadc28-a633-41a8-aacf-e9b58948d589" providerId="ADAL" clId="{A0B0FE9D-3E1B-7644-9F20-AD0522550DF0}" dt="2024-09-18T04:02:11.251" v="707" actId="478"/>
          <ac:spMkLst>
            <pc:docMk/>
            <pc:sldMk cId="3044156213" sldId="1781"/>
            <ac:spMk id="28" creationId="{4E092D1E-4D20-2F75-4887-CA2A657270FB}"/>
          </ac:spMkLst>
        </pc:spChg>
        <pc:grpChg chg="add mod">
          <ac:chgData name="Farhana Choudhury" userId="8bfadc28-a633-41a8-aacf-e9b58948d589" providerId="ADAL" clId="{A0B0FE9D-3E1B-7644-9F20-AD0522550DF0}" dt="2024-09-18T03:59:54.885" v="652"/>
          <ac:grpSpMkLst>
            <pc:docMk/>
            <pc:sldMk cId="3044156213" sldId="1781"/>
            <ac:grpSpMk id="3" creationId="{134F0E63-263C-3FDC-6045-F10F0434739B}"/>
          </ac:grpSpMkLst>
        </pc:grpChg>
        <pc:grpChg chg="mod">
          <ac:chgData name="Farhana Choudhury" userId="8bfadc28-a633-41a8-aacf-e9b58948d589" providerId="ADAL" clId="{A0B0FE9D-3E1B-7644-9F20-AD0522550DF0}" dt="2024-09-18T03:59:54.885" v="652"/>
          <ac:grpSpMkLst>
            <pc:docMk/>
            <pc:sldMk cId="3044156213" sldId="1781"/>
            <ac:grpSpMk id="6" creationId="{BEA9BF9B-06F8-1B0B-3BCD-98E1CC9DA8DB}"/>
          </ac:grpSpMkLst>
        </pc:grpChg>
        <pc:grpChg chg="add mod">
          <ac:chgData name="Farhana Choudhury" userId="8bfadc28-a633-41a8-aacf-e9b58948d589" providerId="ADAL" clId="{A0B0FE9D-3E1B-7644-9F20-AD0522550DF0}" dt="2024-09-18T04:00:15.020" v="658" actId="1076"/>
          <ac:grpSpMkLst>
            <pc:docMk/>
            <pc:sldMk cId="3044156213" sldId="1781"/>
            <ac:grpSpMk id="15" creationId="{CB85CF52-757E-8EDB-1FEC-36E359EB6934}"/>
          </ac:grpSpMkLst>
        </pc:grpChg>
        <pc:grpChg chg="mod">
          <ac:chgData name="Farhana Choudhury" userId="8bfadc28-a633-41a8-aacf-e9b58948d589" providerId="ADAL" clId="{A0B0FE9D-3E1B-7644-9F20-AD0522550DF0}" dt="2024-09-18T04:00:15.020" v="658" actId="1076"/>
          <ac:grpSpMkLst>
            <pc:docMk/>
            <pc:sldMk cId="3044156213" sldId="1781"/>
            <ac:grpSpMk id="17" creationId="{B300A051-6985-9A70-123F-05CFBB6228B7}"/>
          </ac:grpSpMkLst>
        </pc:grpChg>
      </pc:sldChg>
      <pc:sldChg chg="del">
        <pc:chgData name="Farhana Choudhury" userId="8bfadc28-a633-41a8-aacf-e9b58948d589" providerId="ADAL" clId="{A0B0FE9D-3E1B-7644-9F20-AD0522550DF0}" dt="2024-09-17T01:40:26.145" v="67" actId="2696"/>
        <pc:sldMkLst>
          <pc:docMk/>
          <pc:sldMk cId="3956585254" sldId="1781"/>
        </pc:sldMkLst>
      </pc:sldChg>
      <pc:sldChg chg="add del">
        <pc:chgData name="Farhana Choudhury" userId="8bfadc28-a633-41a8-aacf-e9b58948d589" providerId="ADAL" clId="{A0B0FE9D-3E1B-7644-9F20-AD0522550DF0}" dt="2024-09-17T01:44:31.574" v="93"/>
        <pc:sldMkLst>
          <pc:docMk/>
          <pc:sldMk cId="4272814519" sldId="1781"/>
        </pc:sldMkLst>
      </pc:sldChg>
      <pc:sldChg chg="del">
        <pc:chgData name="Farhana Choudhury" userId="8bfadc28-a633-41a8-aacf-e9b58948d589" providerId="ADAL" clId="{A0B0FE9D-3E1B-7644-9F20-AD0522550DF0}" dt="2024-09-17T01:40:26.150" v="68" actId="2696"/>
        <pc:sldMkLst>
          <pc:docMk/>
          <pc:sldMk cId="3437699247" sldId="1782"/>
        </pc:sldMkLst>
      </pc:sldChg>
      <pc:sldMasterChg chg="del">
        <pc:chgData name="Farhana Choudhury" userId="8bfadc28-a633-41a8-aacf-e9b58948d589" providerId="ADAL" clId="{A0B0FE9D-3E1B-7644-9F20-AD0522550DF0}" dt="2024-09-17T01:40:26.137" v="63" actId="2696"/>
        <pc:sldMasterMkLst>
          <pc:docMk/>
          <pc:sldMasterMk cId="656699445" sldId="2147483872"/>
        </pc:sldMasterMkLst>
      </pc:sldMasterChg>
      <pc:sldMasterChg chg="del">
        <pc:chgData name="Farhana Choudhury" userId="8bfadc28-a633-41a8-aacf-e9b58948d589" providerId="ADAL" clId="{A0B0FE9D-3E1B-7644-9F20-AD0522550DF0}" dt="2024-09-17T01:40:26.154" v="69" actId="2696"/>
        <pc:sldMasterMkLst>
          <pc:docMk/>
          <pc:sldMasterMk cId="1667106355" sldId="2147483888"/>
        </pc:sldMasterMkLst>
      </pc:sldMasterChg>
    </pc:docChg>
  </pc:docChgLst>
</pc:chgInfo>
</file>

<file path=ppt/media/image11.png>
</file>

<file path=ppt/media/image12.jpg>
</file>

<file path=ppt/media/image13.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17/9/2024</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B3C56FCC-54AD-634E-B754-CE06EABE22DF}" type="slidenum">
              <a:rPr lang="en-AU" altLang="x-none" smtClean="0"/>
              <a:pPr>
                <a:defRPr/>
              </a:pPr>
              <a:t>1</a:t>
            </a:fld>
            <a:endParaRPr lang="en-AU" altLang="x-none"/>
          </a:p>
        </p:txBody>
      </p:sp>
    </p:spTree>
    <p:extLst>
      <p:ext uri="{BB962C8B-B14F-4D97-AF65-F5344CB8AC3E}">
        <p14:creationId xmlns:p14="http://schemas.microsoft.com/office/powerpoint/2010/main" val="3332253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18B43BB-9036-214A-857D-80392FCAADBB}" type="slidenum">
              <a:rPr kumimoji="0" lang="en-AU" sz="1200">
                <a:solidFill>
                  <a:schemeClr val="tx1"/>
                </a:solidFill>
              </a:rPr>
              <a:pPr/>
              <a:t>3</a:t>
            </a:fld>
            <a:endParaRPr kumimoji="0" lang="en-AU" sz="1200">
              <a:solidFill>
                <a:schemeClr val="tx1"/>
              </a:solidFill>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930944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9624C8F2-7B52-264B-B4F9-F25033191841}" type="slidenum">
              <a:rPr kumimoji="0" lang="en-AU" sz="1200">
                <a:solidFill>
                  <a:schemeClr val="tx1"/>
                </a:solidFill>
              </a:rPr>
              <a:pPr/>
              <a:t>7</a:t>
            </a:fld>
            <a:endParaRPr kumimoji="0" lang="en-AU" sz="1200">
              <a:solidFill>
                <a:schemeClr val="tx1"/>
              </a:solidFill>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312594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7">
            <a:extLst>
              <a:ext uri="{FF2B5EF4-FFF2-40B4-BE49-F238E27FC236}">
                <a16:creationId xmlns:a16="http://schemas.microsoft.com/office/drawing/2014/main" id="{217FBA8F-5A33-DF4B-A736-A84CA8EFAF6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4AE42DC3-34B4-5F4F-A950-14B5F9B47099}" type="slidenum">
              <a:rPr kumimoji="0" lang="en-AU" altLang="en-US" sz="1200" smtClean="0">
                <a:solidFill>
                  <a:schemeClr val="tx1"/>
                </a:solidFill>
              </a:rPr>
              <a:pPr/>
              <a:t>12</a:t>
            </a:fld>
            <a:endParaRPr kumimoji="0" lang="en-AU" altLang="en-US" sz="1200">
              <a:solidFill>
                <a:schemeClr val="tx1"/>
              </a:solidFill>
            </a:endParaRPr>
          </a:p>
        </p:txBody>
      </p:sp>
      <p:sp>
        <p:nvSpPr>
          <p:cNvPr id="78850" name="Rectangle 2">
            <a:extLst>
              <a:ext uri="{FF2B5EF4-FFF2-40B4-BE49-F238E27FC236}">
                <a16:creationId xmlns:a16="http://schemas.microsoft.com/office/drawing/2014/main" id="{3917A134-CAC1-5148-8015-7A25E5974BB1}"/>
              </a:ext>
            </a:extLst>
          </p:cNvPr>
          <p:cNvSpPr>
            <a:spLocks noGrp="1" noRot="1" noChangeAspect="1" noChangeArrowheads="1" noTextEdit="1"/>
          </p:cNvSpPr>
          <p:nvPr>
            <p:ph type="sldImg"/>
          </p:nvPr>
        </p:nvSpPr>
        <p:spPr>
          <a:ln/>
        </p:spPr>
      </p:sp>
      <p:sp>
        <p:nvSpPr>
          <p:cNvPr id="78851" name="Rectangle 3">
            <a:extLst>
              <a:ext uri="{FF2B5EF4-FFF2-40B4-BE49-F238E27FC236}">
                <a16:creationId xmlns:a16="http://schemas.microsoft.com/office/drawing/2014/main" id="{2635CFC5-7361-884B-B675-3C962C8C629D}"/>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ea typeface="ＭＳ Ｐゴシック" panose="020B0600070205080204" pitchFamily="34" charset="-128"/>
            </a:endParaRPr>
          </a:p>
        </p:txBody>
      </p:sp>
    </p:spTree>
    <p:extLst>
      <p:ext uri="{BB962C8B-B14F-4D97-AF65-F5344CB8AC3E}">
        <p14:creationId xmlns:p14="http://schemas.microsoft.com/office/powerpoint/2010/main" val="1086566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A015A35-5194-4638-B210-9AAA080525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5892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FBE6FF9F-348C-4F36-8E74-D55D83E5B025}"/>
              </a:ext>
            </a:extLst>
          </p:cNvPr>
          <p:cNvSpPr>
            <a:spLocks noGrp="1"/>
          </p:cNvSpPr>
          <p:nvPr>
            <p:ph type="title" hasCustomPrompt="1"/>
          </p:nvPr>
        </p:nvSpPr>
        <p:spPr>
          <a:xfrm>
            <a:off x="5299200" y="2656800"/>
            <a:ext cx="3258090" cy="1787850"/>
          </a:xfrm>
        </p:spPr>
        <p:txBody>
          <a:bodyPr tIns="90000" bIns="90000" anchor="t"/>
          <a:lstStyle>
            <a:lvl1pPr marL="0" marR="0" indent="0" algn="l" defTabSz="914354" rtl="0" eaLnBrk="1" fontAlgn="auto" latinLnBrk="0" hangingPunct="1">
              <a:lnSpc>
                <a:spcPct val="100000"/>
              </a:lnSpc>
              <a:spcBef>
                <a:spcPts val="600"/>
              </a:spcBef>
              <a:spcAft>
                <a:spcPts val="120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3453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 name="Title 1">
            <a:extLst>
              <a:ext uri="{FF2B5EF4-FFF2-40B4-BE49-F238E27FC236}">
                <a16:creationId xmlns:a16="http://schemas.microsoft.com/office/drawing/2014/main" id="{A9ED5172-1753-4AD4-A614-0EFDF259A6D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28195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68CC472-DAD0-430B-85AC-71A0179A9C5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654808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17/9/2024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17/9/2024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728936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10580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16FAA80-D3AC-4FBF-AAA7-DEDEA87CAB9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350003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B2BEEA4-40AB-415D-B46A-85326892B47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70752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FABB35-20F7-4828-9D1B-004E52E7BC00}"/>
              </a:ext>
            </a:extLst>
          </p:cNvPr>
          <p:cNvSpPr>
            <a:spLocks noGrp="1"/>
          </p:cNvSpPr>
          <p:nvPr>
            <p:ph type="title" hasCustomPrompt="1"/>
          </p:nvPr>
        </p:nvSpPr>
        <p:spPr>
          <a:xfrm>
            <a:off x="486000" y="2498400"/>
            <a:ext cx="3578400" cy="1274400"/>
          </a:xfrm>
        </p:spPr>
        <p:txBody>
          <a:bodyPr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1563014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AA09848-F279-4869-99E6-5BED257317D0}"/>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7062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518567476"/>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68834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58218E7A-18E9-45A4-891D-3DD1BFEC51BF}"/>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192377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301B275B-012E-4D14-BF63-C7C7BD0FEB0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8094985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B0DE93E-B778-4905-84E2-BE44AF064C22}"/>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1558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85BDCEFD-E5FA-4450-9247-B76C31B9B3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966651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9FAF202-EE4D-4267-B9E4-50CC3D123DB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4989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1AAED5-DB29-4479-9EF9-D149D9DB3591}"/>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3141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858D76B-B70B-4628-83AD-F8127CB96ED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68469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D70BD9DF-0267-4165-8BF0-683D4DD729B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7170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497275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FD7C4D-96A1-4890-BE4D-9731D10C070B}"/>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857615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FA83F95E-14E1-48D1-AAFF-D5FCEF424B4A}"/>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05063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39937ED-A043-467C-BC73-FCB568393219}"/>
              </a:ext>
              <a:ext uri="{C183D7F6-B498-43B3-948B-1728B52AA6E4}">
                <adec:decorative xmlns:adec="http://schemas.microsoft.com/office/drawing/2017/decorative" val="1"/>
              </a:ext>
            </a:extLst>
          </p:cNvPr>
          <p:cNvSpPr/>
          <p:nvPr userDrawn="1"/>
        </p:nvSpPr>
        <p:spPr>
          <a:xfrm>
            <a:off x="4713550" y="1431531"/>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9967347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C988F7-07F9-41E4-BA78-02D9CDBCB2B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341601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Freeform: Shape 68">
            <a:extLst>
              <a:ext uri="{FF2B5EF4-FFF2-40B4-BE49-F238E27FC236}">
                <a16:creationId xmlns:a16="http://schemas.microsoft.com/office/drawing/2014/main" id="{DE7DD1FB-7E0D-4E9C-AD00-F964798F8ED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72369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585850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E88AF8A8-DFEF-4FD7-AF75-DA7106AB182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42986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D44ACC78-E6EF-4128-AEA2-0639C7784F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3208477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709495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C00F6E0E-7FBA-403C-AB0D-01103F0CD394}"/>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200942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67EF65F-4F61-4DA4-B562-D8B7905ED917}"/>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530877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2AD36FB3-6540-4547-9F38-FC6276B7334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6631703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8EF65B-8305-4BF8-9A5F-A221F4F3CF7A}"/>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12306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2B47284-12CB-4D7A-89C3-3835F958AEBB}"/>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20722224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D7E4FC5-221E-48E4-8539-A265DC15CFEF}"/>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9783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1BD9A33D-0BA4-4D58-B6E1-32F74C7B80A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48147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2ECE04-B29E-48DA-A2D1-A8320F31238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8400"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279266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E1815D13-951F-496D-97C8-5E3DCE6D4001}"/>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7225776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493560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681212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271053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71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78364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661649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7678714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5B2C15C-1E44-4ED3-A1B3-29FFBD149CF9}"/>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3698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17/9/2024</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183603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96263230"/>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17/9/2024</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7868034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1216241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53617117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8909311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40459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573650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395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9601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8465040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900140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932491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6344054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dirty="0"/>
              <a:t>Click to add subheading</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17/9/2024</a:t>
            </a:fld>
            <a:endParaRPr lang="en-AU" noProof="0" dirty="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wrap="none"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782976A6-3876-4722-A34E-023446CA57C3}"/>
              </a:ext>
            </a:extLst>
          </p:cNvPr>
          <p:cNvSpPr>
            <a:spLocks noGrp="1"/>
          </p:cNvSpPr>
          <p:nvPr>
            <p:ph type="title" hasCustomPrompt="1"/>
          </p:nvPr>
        </p:nvSpPr>
        <p:spPr>
          <a:xfrm>
            <a:off x="1710000" y="2008800"/>
            <a:ext cx="2224800" cy="4650330"/>
          </a:xfrm>
          <a:solidFill>
            <a:schemeClr val="tx2">
              <a:alpha val="80000"/>
            </a:schemeClr>
          </a:solidFill>
        </p:spPr>
        <p:txBody>
          <a:bodyPr lIns="180000" tIns="180000" rIns="180000" bIns="180000" anchor="t">
            <a:spAutoFit/>
          </a:bodyPr>
          <a:lstStyle>
            <a:lvl1pPr>
              <a:lnSpc>
                <a:spcPts val="2800"/>
              </a:lnSpc>
              <a:defRPr sz="2000">
                <a:solidFill>
                  <a:schemeClr val="bg2"/>
                </a:solidFill>
                <a:latin typeface="+mn-lt"/>
              </a:defRPr>
            </a:lvl1pPr>
          </a:lstStyle>
          <a:p>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06055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284868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2000" y="432000"/>
            <a:ext cx="8276400" cy="5990400"/>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40C87ED3-461E-437C-A2F0-1C75F105060D}"/>
              </a:ext>
            </a:extLst>
          </p:cNvPr>
          <p:cNvSpPr>
            <a:spLocks noGrp="1"/>
          </p:cNvSpPr>
          <p:nvPr>
            <p:ph type="title" hasCustomPrompt="1"/>
          </p:nvPr>
        </p:nvSpPr>
        <p:spPr>
          <a:xfrm>
            <a:off x="5263200" y="2008800"/>
            <a:ext cx="222480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8846807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A2C2D0BF-E1AC-4FDA-A7F2-5D2B0A7C387F}"/>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9928368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54A25390-7D36-4F48-A246-EB923818FA9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978176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7F91F79-2D61-4906-8BA8-9272B1368683}"/>
              </a:ext>
            </a:extLst>
          </p:cNvPr>
          <p:cNvSpPr>
            <a:spLocks noGrp="1"/>
          </p:cNvSpPr>
          <p:nvPr>
            <p:ph type="title" hasCustomPrompt="1"/>
          </p:nvPr>
        </p:nvSpPr>
        <p:spPr>
          <a:xfrm>
            <a:off x="486000" y="2498400"/>
            <a:ext cx="3578400" cy="12744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title</a:t>
            </a:r>
            <a:br>
              <a:rPr lang="en-AU" noProof="0" dirty="0"/>
            </a:br>
            <a:endParaRPr lang="en-AU"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1147235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2716F0-4D4D-47E6-900A-A1C0BC27DCC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4015552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758832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1244365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700496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5420" y="21657"/>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8D505AA2-8839-43DC-995E-6E860EF5A30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8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49683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17/9/2024</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23349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0D3D6EC-468A-4654-B289-D94343C1C376}"/>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75954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282467704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8241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6BDD0C7-83B0-4F4A-A85E-F29353A3CC7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216460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65330B-FE77-4BCD-A08E-734DC48FBD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1995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9" Type="http://schemas.openxmlformats.org/officeDocument/2006/relationships/slideLayout" Target="../slideLayouts/slideLayout64.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8" Type="http://schemas.openxmlformats.org/officeDocument/2006/relationships/slideLayout" Target="../slideLayouts/slideLayout33.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20" Type="http://schemas.openxmlformats.org/officeDocument/2006/relationships/slideLayout" Target="../slideLayouts/slideLayout45.xml"/><Relationship Id="rId41"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theme" Target="../theme/theme3.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Logo">
            <a:extLst>
              <a:ext uri="{FF2B5EF4-FFF2-40B4-BE49-F238E27FC236}">
                <a16:creationId xmlns:a16="http://schemas.microsoft.com/office/drawing/2014/main" id="{10B109AB-C874-4A80-A1E4-F3A3AC0E4493}"/>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804" r:id="rId1"/>
    <p:sldLayoutId id="2147483666" r:id="rId2"/>
    <p:sldLayoutId id="2147483806" r:id="rId3"/>
    <p:sldLayoutId id="2147483805" r:id="rId4"/>
    <p:sldLayoutId id="2147483766" r:id="rId5"/>
    <p:sldLayoutId id="2147483667" r:id="rId6"/>
    <p:sldLayoutId id="2147483713" r:id="rId7"/>
    <p:sldLayoutId id="2147483668" r:id="rId8"/>
    <p:sldLayoutId id="2147483669" r:id="rId9"/>
    <p:sldLayoutId id="2147483807" r:id="rId10"/>
    <p:sldLayoutId id="2147483808" r:id="rId11"/>
    <p:sldLayoutId id="2147483809" r:id="rId12"/>
    <p:sldLayoutId id="2147483767" r:id="rId13"/>
    <p:sldLayoutId id="2147483670" r:id="rId14"/>
    <p:sldLayoutId id="2147483672" r:id="rId15"/>
    <p:sldLayoutId id="2147483673" r:id="rId16"/>
    <p:sldLayoutId id="2147483674" r:id="rId17"/>
    <p:sldLayoutId id="2147483816" r:id="rId18"/>
    <p:sldLayoutId id="2147483817" r:id="rId19"/>
    <p:sldLayoutId id="2147483810" r:id="rId20"/>
    <p:sldLayoutId id="2147483671" r:id="rId21"/>
    <p:sldLayoutId id="2147483811" r:id="rId22"/>
    <p:sldLayoutId id="2147483812" r:id="rId23"/>
    <p:sldLayoutId id="2147483813" r:id="rId24"/>
    <p:sldLayoutId id="214748387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68" name="Logo">
            <a:extLst>
              <a:ext uri="{FF2B5EF4-FFF2-40B4-BE49-F238E27FC236}">
                <a16:creationId xmlns:a16="http://schemas.microsoft.com/office/drawing/2014/main" id="{B803B149-B41B-499F-9FC0-955850A85ADB}"/>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 id="2147483829" r:id="rId12"/>
    <p:sldLayoutId id="2147483830" r:id="rId13"/>
    <p:sldLayoutId id="2147483831" r:id="rId14"/>
    <p:sldLayoutId id="2147483832" r:id="rId15"/>
    <p:sldLayoutId id="2147483868" r:id="rId16"/>
    <p:sldLayoutId id="2147483833" r:id="rId17"/>
    <p:sldLayoutId id="2147483834" r:id="rId18"/>
    <p:sldLayoutId id="2147483835" r:id="rId19"/>
    <p:sldLayoutId id="2147483836" r:id="rId20"/>
    <p:sldLayoutId id="2147483837" r:id="rId21"/>
    <p:sldLayoutId id="2147483838" r:id="rId22"/>
    <p:sldLayoutId id="2147483839" r:id="rId23"/>
    <p:sldLayoutId id="2147483840" r:id="rId24"/>
    <p:sldLayoutId id="2147483841" r:id="rId25"/>
    <p:sldLayoutId id="2147483842" r:id="rId26"/>
    <p:sldLayoutId id="2147483843" r:id="rId27"/>
    <p:sldLayoutId id="2147483772" r:id="rId28"/>
    <p:sldLayoutId id="2147483773" r:id="rId29"/>
    <p:sldLayoutId id="2147483774" r:id="rId30"/>
    <p:sldLayoutId id="2147483775" r:id="rId31"/>
    <p:sldLayoutId id="2147483844" r:id="rId32"/>
    <p:sldLayoutId id="2147483845" r:id="rId33"/>
    <p:sldLayoutId id="2147483846" r:id="rId34"/>
    <p:sldLayoutId id="2147483779" r:id="rId35"/>
    <p:sldLayoutId id="2147483780" r:id="rId36"/>
    <p:sldLayoutId id="2147483781" r:id="rId37"/>
    <p:sldLayoutId id="2147483782" r:id="rId38"/>
    <p:sldLayoutId id="2147483783" r:id="rId39"/>
    <p:sldLayoutId id="2147483866" r:id="rId40"/>
    <p:sldLayoutId id="2147483867" r:id="rId41"/>
    <p:sldLayoutId id="2147483847" r:id="rId42"/>
    <p:sldLayoutId id="2147483848" r:id="rId43"/>
    <p:sldLayoutId id="2147483849" r:id="rId4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Background shape">
            <a:extLst>
              <a:ext uri="{FF2B5EF4-FFF2-40B4-BE49-F238E27FC236}">
                <a16:creationId xmlns:a16="http://schemas.microsoft.com/office/drawing/2014/main" id="{6C02D648-4BAC-4912-B2BF-F533637F574A}"/>
              </a:ext>
              <a:ext uri="{C183D7F6-B498-43B3-948B-1728B52AA6E4}">
                <adec:decorative xmlns:adec="http://schemas.microsoft.com/office/drawing/2017/decorative" val="1"/>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17/9/2024</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30" name="Logo">
            <a:extLst>
              <a:ext uri="{FF2B5EF4-FFF2-40B4-BE49-F238E27FC236}">
                <a16:creationId xmlns:a16="http://schemas.microsoft.com/office/drawing/2014/main" id="{306309D1-1A80-489B-9D19-DC11A2F3146D}"/>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864" r:id="rId10"/>
    <p:sldLayoutId id="2147483865" r:id="rId11"/>
    <p:sldLayoutId id="2147483732"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797" r:id="rId22"/>
    <p:sldLayoutId id="2147483859" r:id="rId23"/>
    <p:sldLayoutId id="2147483860" r:id="rId24"/>
    <p:sldLayoutId id="214748386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hyperlink" Target="https://www.researchgate.net/publication/220225054_Principles_of_Database_Buffer_Management"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hyperlink" Target="https://www.delltechnologies.com/asset/en-gb/products/storage/industry-market/h15084-dell_emc_unity-introduction_to_the_platform.pdf"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E631B-23A6-364E-A2F4-4355776867F3}"/>
              </a:ext>
            </a:extLst>
          </p:cNvPr>
          <p:cNvSpPr>
            <a:spLocks noGrp="1"/>
          </p:cNvSpPr>
          <p:nvPr>
            <p:ph type="subTitle" idx="1"/>
          </p:nvPr>
        </p:nvSpPr>
        <p:spPr/>
        <p:txBody>
          <a:bodyPr/>
          <a:lstStyle/>
          <a:p>
            <a:pPr algn="ctr"/>
            <a:r>
              <a:rPr lang="en-US" dirty="0"/>
              <a:t>Semester 2, 2024</a:t>
            </a:r>
          </a:p>
          <a:p>
            <a:pPr marL="0" indent="0" algn="ctr">
              <a:buNone/>
            </a:pPr>
            <a:endParaRPr lang="en-US" dirty="0"/>
          </a:p>
        </p:txBody>
      </p:sp>
      <p:sp>
        <p:nvSpPr>
          <p:cNvPr id="5" name="Text Placeholder 4">
            <a:extLst>
              <a:ext uri="{FF2B5EF4-FFF2-40B4-BE49-F238E27FC236}">
                <a16:creationId xmlns:a16="http://schemas.microsoft.com/office/drawing/2014/main" id="{EA752CF1-41DC-B946-BC99-68C5CC88CB85}"/>
              </a:ext>
            </a:extLst>
          </p:cNvPr>
          <p:cNvSpPr>
            <a:spLocks noGrp="1"/>
          </p:cNvSpPr>
          <p:nvPr>
            <p:ph type="body" sz="quarter" idx="17"/>
          </p:nvPr>
        </p:nvSpPr>
        <p:spPr>
          <a:xfrm>
            <a:off x="344179" y="5792476"/>
            <a:ext cx="6471466" cy="1340471"/>
          </a:xfrm>
        </p:spPr>
        <p:txBody>
          <a:bodyPr vert="horz" lIns="91440" tIns="45720" rIns="91440" bIns="45720" rtlCol="0" anchor="t">
            <a:noAutofit/>
          </a:bodyPr>
          <a:lstStyle/>
          <a:p>
            <a:r>
              <a:rPr lang="en-US" sz="2000" dirty="0"/>
              <a:t>Lecturer: Farhana Choudhury (PhD)</a:t>
            </a:r>
          </a:p>
          <a:p>
            <a:r>
              <a:rPr lang="en-US" sz="2000" dirty="0"/>
              <a:t>Live lecture – Week 9</a:t>
            </a:r>
          </a:p>
          <a:p>
            <a:endParaRPr lang="en-US" sz="2000" dirty="0"/>
          </a:p>
          <a:p>
            <a:endParaRPr lang="en-US" sz="2000" dirty="0">
              <a:cs typeface="Calibri"/>
            </a:endParaRPr>
          </a:p>
        </p:txBody>
      </p:sp>
      <p:pic>
        <p:nvPicPr>
          <p:cNvPr id="8" name="Picture Placeholder 7">
            <a:extLst>
              <a:ext uri="{FF2B5EF4-FFF2-40B4-BE49-F238E27FC236}">
                <a16:creationId xmlns:a16="http://schemas.microsoft.com/office/drawing/2014/main" id="{5223C83E-E304-724A-BF89-30C9F3A24F58}"/>
              </a:ext>
            </a:extLst>
          </p:cNvPr>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l="25342" r="25342"/>
          <a:stretch>
            <a:fillRect/>
          </a:stretch>
        </p:blipFill>
        <p:spPr/>
      </p:pic>
      <p:sp>
        <p:nvSpPr>
          <p:cNvPr id="2" name="Title 1">
            <a:extLst>
              <a:ext uri="{FF2B5EF4-FFF2-40B4-BE49-F238E27FC236}">
                <a16:creationId xmlns:a16="http://schemas.microsoft.com/office/drawing/2014/main" id="{04340E88-7385-2847-BAF7-13E01F076168}"/>
              </a:ext>
            </a:extLst>
          </p:cNvPr>
          <p:cNvSpPr>
            <a:spLocks noGrp="1"/>
          </p:cNvSpPr>
          <p:nvPr>
            <p:ph type="title" idx="4294967295"/>
          </p:nvPr>
        </p:nvSpPr>
        <p:spPr>
          <a:xfrm>
            <a:off x="1624012" y="395288"/>
            <a:ext cx="7940117" cy="887412"/>
          </a:xfrm>
        </p:spPr>
        <p:txBody>
          <a:bodyPr/>
          <a:lstStyle/>
          <a:p>
            <a:pPr algn="ctr"/>
            <a:r>
              <a:rPr lang="en-US" sz="2800" dirty="0">
                <a:solidFill>
                  <a:schemeClr val="bg1"/>
                </a:solidFill>
              </a:rPr>
              <a:t>COMP90050 </a:t>
            </a:r>
            <a:br>
              <a:rPr lang="en-US" sz="2800" dirty="0">
                <a:solidFill>
                  <a:schemeClr val="bg1"/>
                </a:solidFill>
              </a:rPr>
            </a:br>
            <a:r>
              <a:rPr lang="en-US" sz="2800" dirty="0">
                <a:solidFill>
                  <a:schemeClr val="bg1"/>
                </a:solidFill>
              </a:rPr>
              <a:t>Advanced Database Systems</a:t>
            </a:r>
          </a:p>
        </p:txBody>
      </p:sp>
    </p:spTree>
    <p:extLst>
      <p:ext uri="{BB962C8B-B14F-4D97-AF65-F5344CB8AC3E}">
        <p14:creationId xmlns:p14="http://schemas.microsoft.com/office/powerpoint/2010/main" val="2954601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135">
            <a:extLst>
              <a:ext uri="{FF2B5EF4-FFF2-40B4-BE49-F238E27FC236}">
                <a16:creationId xmlns:a16="http://schemas.microsoft.com/office/drawing/2014/main" id="{B11F4EEF-008B-9858-5C6E-E3ACDC4624DF}"/>
              </a:ext>
            </a:extLst>
          </p:cNvPr>
          <p:cNvSpPr/>
          <p:nvPr/>
        </p:nvSpPr>
        <p:spPr>
          <a:xfrm>
            <a:off x="3144405" y="1470716"/>
            <a:ext cx="1841740"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Efficiency</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4" name="Title 3">
            <a:extLst>
              <a:ext uri="{FF2B5EF4-FFF2-40B4-BE49-F238E27FC236}">
                <a16:creationId xmlns:a16="http://schemas.microsoft.com/office/drawing/2014/main" id="{DD897A86-F504-2F48-C80A-D68ABF393E06}"/>
              </a:ext>
            </a:extLst>
          </p:cNvPr>
          <p:cNvSpPr>
            <a:spLocks noGrp="1"/>
          </p:cNvSpPr>
          <p:nvPr>
            <p:ph type="title"/>
          </p:nvPr>
        </p:nvSpPr>
        <p:spPr/>
        <p:txBody>
          <a:bodyPr/>
          <a:lstStyle/>
          <a:p>
            <a:r>
              <a:rPr lang="en-US" dirty="0"/>
              <a:t>Core Concepts of Database management system </a:t>
            </a:r>
          </a:p>
        </p:txBody>
      </p:sp>
      <p:sp>
        <p:nvSpPr>
          <p:cNvPr id="15" name="Shape 129">
            <a:extLst>
              <a:ext uri="{FF2B5EF4-FFF2-40B4-BE49-F238E27FC236}">
                <a16:creationId xmlns:a16="http://schemas.microsoft.com/office/drawing/2014/main" id="{EEB9042E-C798-28C6-D9F1-DA53CE8CEEBC}"/>
              </a:ext>
            </a:extLst>
          </p:cNvPr>
          <p:cNvSpPr/>
          <p:nvPr/>
        </p:nvSpPr>
        <p:spPr>
          <a:xfrm>
            <a:off x="3185757" y="1812098"/>
            <a:ext cx="1684642" cy="335972"/>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Hardware</a:t>
            </a:r>
          </a:p>
        </p:txBody>
      </p:sp>
      <p:sp>
        <p:nvSpPr>
          <p:cNvPr id="21" name="Shape 135">
            <a:extLst>
              <a:ext uri="{FF2B5EF4-FFF2-40B4-BE49-F238E27FC236}">
                <a16:creationId xmlns:a16="http://schemas.microsoft.com/office/drawing/2014/main" id="{814347BC-3A38-634E-89A2-CEC3250A01CB}"/>
              </a:ext>
            </a:extLst>
          </p:cNvPr>
          <p:cNvSpPr/>
          <p:nvPr/>
        </p:nvSpPr>
        <p:spPr>
          <a:xfrm>
            <a:off x="260008" y="1893121"/>
            <a:ext cx="2520299" cy="2636567"/>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Database performance metrics</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22" name="Shape 136">
            <a:extLst>
              <a:ext uri="{FF2B5EF4-FFF2-40B4-BE49-F238E27FC236}">
                <a16:creationId xmlns:a16="http://schemas.microsoft.com/office/drawing/2014/main" id="{9F0E3167-867D-7ADF-FBAC-F52FFE0BA4C0}"/>
              </a:ext>
            </a:extLst>
          </p:cNvPr>
          <p:cNvSpPr/>
          <p:nvPr/>
        </p:nvSpPr>
        <p:spPr>
          <a:xfrm>
            <a:off x="332016" y="397111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Security &amp; </a:t>
            </a:r>
            <a:r>
              <a:rPr kumimoji="0" lang="en-AU" sz="1600" b="0" i="0" u="sng" strike="noStrike" kern="1200" cap="none" spc="0" normalizeH="0" baseline="0" noProof="0" dirty="0">
                <a:ln>
                  <a:noFill/>
                </a:ln>
                <a:solidFill>
                  <a:prstClr val="black"/>
                </a:solidFill>
                <a:effectLst/>
                <a:uLnTx/>
                <a:uFillTx/>
                <a:latin typeface="Arial"/>
                <a:ea typeface="Arial"/>
                <a:cs typeface="Arial"/>
                <a:sym typeface="Arial"/>
              </a:rPr>
              <a:t>Reliability</a:t>
            </a:r>
          </a:p>
        </p:txBody>
      </p:sp>
      <p:sp>
        <p:nvSpPr>
          <p:cNvPr id="23" name="Shape 137">
            <a:extLst>
              <a:ext uri="{FF2B5EF4-FFF2-40B4-BE49-F238E27FC236}">
                <a16:creationId xmlns:a16="http://schemas.microsoft.com/office/drawing/2014/main" id="{85BD1A78-55F1-CE86-3DDA-48EEDFF7974F}"/>
              </a:ext>
            </a:extLst>
          </p:cNvPr>
          <p:cNvSpPr/>
          <p:nvPr/>
        </p:nvSpPr>
        <p:spPr>
          <a:xfrm>
            <a:off x="332016" y="3251038"/>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sng" strike="noStrike" kern="1200" cap="none" spc="0" normalizeH="0" baseline="0" noProof="0" dirty="0">
                <a:ln>
                  <a:noFill/>
                </a:ln>
                <a:solidFill>
                  <a:prstClr val="black"/>
                </a:solidFill>
                <a:effectLst/>
                <a:uLnTx/>
                <a:uFillTx/>
                <a:latin typeface="Arial"/>
                <a:ea typeface="Arial"/>
                <a:cs typeface="Arial"/>
                <a:sym typeface="Arial"/>
              </a:rPr>
              <a:t>Effectiveness</a:t>
            </a:r>
          </a:p>
        </p:txBody>
      </p:sp>
      <p:sp>
        <p:nvSpPr>
          <p:cNvPr id="24" name="Shape 138">
            <a:extLst>
              <a:ext uri="{FF2B5EF4-FFF2-40B4-BE49-F238E27FC236}">
                <a16:creationId xmlns:a16="http://schemas.microsoft.com/office/drawing/2014/main" id="{65BC1796-8623-F8F1-37D3-CCD4FCF6C1A5}"/>
              </a:ext>
            </a:extLst>
          </p:cNvPr>
          <p:cNvSpPr/>
          <p:nvPr/>
        </p:nvSpPr>
        <p:spPr>
          <a:xfrm>
            <a:off x="332016" y="253095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sng" strike="noStrike" kern="1200" cap="none" spc="0" normalizeH="0" baseline="0" noProof="0" dirty="0">
                <a:ln>
                  <a:noFill/>
                </a:ln>
                <a:solidFill>
                  <a:prstClr val="black"/>
                </a:solidFill>
                <a:effectLst/>
                <a:uLnTx/>
                <a:uFillTx/>
                <a:latin typeface="Arial"/>
                <a:ea typeface="Arial"/>
                <a:cs typeface="Arial"/>
                <a:sym typeface="Arial"/>
              </a:rPr>
              <a:t>Efficiency/speed</a:t>
            </a:r>
          </a:p>
        </p:txBody>
      </p:sp>
      <p:sp>
        <p:nvSpPr>
          <p:cNvPr id="43" name="Shape 129">
            <a:extLst>
              <a:ext uri="{FF2B5EF4-FFF2-40B4-BE49-F238E27FC236}">
                <a16:creationId xmlns:a16="http://schemas.microsoft.com/office/drawing/2014/main" id="{10E4AD70-ED0F-53F8-3F74-71999AC11B42}"/>
              </a:ext>
            </a:extLst>
          </p:cNvPr>
          <p:cNvSpPr/>
          <p:nvPr/>
        </p:nvSpPr>
        <p:spPr>
          <a:xfrm>
            <a:off x="3185756" y="2227960"/>
            <a:ext cx="1684642" cy="490596"/>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Software/ DB tuning</a:t>
            </a:r>
          </a:p>
        </p:txBody>
      </p:sp>
      <p:cxnSp>
        <p:nvCxnSpPr>
          <p:cNvPr id="46" name="Straight Arrow Connector 45">
            <a:extLst>
              <a:ext uri="{FF2B5EF4-FFF2-40B4-BE49-F238E27FC236}">
                <a16:creationId xmlns:a16="http://schemas.microsoft.com/office/drawing/2014/main" id="{2D5670E6-CAE9-979D-A31F-C5E4E57CD9CE}"/>
              </a:ext>
            </a:extLst>
          </p:cNvPr>
          <p:cNvCxnSpPr>
            <a:stCxn id="24" idx="3"/>
          </p:cNvCxnSpPr>
          <p:nvPr/>
        </p:nvCxnSpPr>
        <p:spPr>
          <a:xfrm flipV="1">
            <a:off x="2708316" y="2199190"/>
            <a:ext cx="436089" cy="58376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8" name="Shape 135">
            <a:extLst>
              <a:ext uri="{FF2B5EF4-FFF2-40B4-BE49-F238E27FC236}">
                <a16:creationId xmlns:a16="http://schemas.microsoft.com/office/drawing/2014/main" id="{B153083E-9767-DE9F-D9CB-981BE3E68224}"/>
              </a:ext>
            </a:extLst>
          </p:cNvPr>
          <p:cNvSpPr/>
          <p:nvPr/>
        </p:nvSpPr>
        <p:spPr>
          <a:xfrm>
            <a:off x="3113764" y="3116679"/>
            <a:ext cx="1872381"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Effectiveness</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59" name="Shape 129">
            <a:extLst>
              <a:ext uri="{FF2B5EF4-FFF2-40B4-BE49-F238E27FC236}">
                <a16:creationId xmlns:a16="http://schemas.microsoft.com/office/drawing/2014/main" id="{9768DC3F-92AC-38A6-F90D-FDB2EAA79DE0}"/>
              </a:ext>
            </a:extLst>
          </p:cNvPr>
          <p:cNvSpPr/>
          <p:nvPr/>
        </p:nvSpPr>
        <p:spPr>
          <a:xfrm>
            <a:off x="3201687" y="3504313"/>
            <a:ext cx="1668712"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Concurrent users</a:t>
            </a:r>
          </a:p>
        </p:txBody>
      </p:sp>
      <p:sp>
        <p:nvSpPr>
          <p:cNvPr id="60" name="Shape 129">
            <a:extLst>
              <a:ext uri="{FF2B5EF4-FFF2-40B4-BE49-F238E27FC236}">
                <a16:creationId xmlns:a16="http://schemas.microsoft.com/office/drawing/2014/main" id="{063918BC-8BF4-E4FE-6580-698382034F9C}"/>
              </a:ext>
            </a:extLst>
          </p:cNvPr>
          <p:cNvSpPr/>
          <p:nvPr/>
        </p:nvSpPr>
        <p:spPr>
          <a:xfrm>
            <a:off x="3215598" y="4063347"/>
            <a:ext cx="1668712" cy="33260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Transactions</a:t>
            </a:r>
          </a:p>
        </p:txBody>
      </p:sp>
      <p:cxnSp>
        <p:nvCxnSpPr>
          <p:cNvPr id="63" name="Straight Arrow Connector 62">
            <a:extLst>
              <a:ext uri="{FF2B5EF4-FFF2-40B4-BE49-F238E27FC236}">
                <a16:creationId xmlns:a16="http://schemas.microsoft.com/office/drawing/2014/main" id="{D0A557F6-1664-D6B4-D3AE-36EFFB795A84}"/>
              </a:ext>
            </a:extLst>
          </p:cNvPr>
          <p:cNvCxnSpPr>
            <a:cxnSpLocks/>
            <a:stCxn id="23" idx="3"/>
            <a:endCxn id="58" idx="1"/>
          </p:cNvCxnSpPr>
          <p:nvPr/>
        </p:nvCxnSpPr>
        <p:spPr>
          <a:xfrm>
            <a:off x="2708316" y="3503038"/>
            <a:ext cx="405448" cy="2746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 name="Shape 135">
            <a:extLst>
              <a:ext uri="{FF2B5EF4-FFF2-40B4-BE49-F238E27FC236}">
                <a16:creationId xmlns:a16="http://schemas.microsoft.com/office/drawing/2014/main" id="{301CA926-F096-C11A-BD5F-68B0236F824A}"/>
              </a:ext>
            </a:extLst>
          </p:cNvPr>
          <p:cNvSpPr/>
          <p:nvPr/>
        </p:nvSpPr>
        <p:spPr>
          <a:xfrm>
            <a:off x="3113764" y="4594672"/>
            <a:ext cx="1872381" cy="157783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Reliability</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8" name="Shape 129">
            <a:extLst>
              <a:ext uri="{FF2B5EF4-FFF2-40B4-BE49-F238E27FC236}">
                <a16:creationId xmlns:a16="http://schemas.microsoft.com/office/drawing/2014/main" id="{D21000CE-616B-90EE-9F17-FB8A88196127}"/>
              </a:ext>
            </a:extLst>
          </p:cNvPr>
          <p:cNvSpPr/>
          <p:nvPr/>
        </p:nvSpPr>
        <p:spPr>
          <a:xfrm>
            <a:off x="3180464" y="4941510"/>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Crash recovery</a:t>
            </a:r>
          </a:p>
        </p:txBody>
      </p:sp>
      <p:sp>
        <p:nvSpPr>
          <p:cNvPr id="9" name="Shape 129">
            <a:extLst>
              <a:ext uri="{FF2B5EF4-FFF2-40B4-BE49-F238E27FC236}">
                <a16:creationId xmlns:a16="http://schemas.microsoft.com/office/drawing/2014/main" id="{3DCA5D58-238C-EB57-EAE7-8D0C973B7B68}"/>
              </a:ext>
            </a:extLst>
          </p:cNvPr>
          <p:cNvSpPr/>
          <p:nvPr/>
        </p:nvSpPr>
        <p:spPr>
          <a:xfrm>
            <a:off x="3193964" y="5348555"/>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Fault tolerance</a:t>
            </a:r>
          </a:p>
        </p:txBody>
      </p:sp>
      <p:sp>
        <p:nvSpPr>
          <p:cNvPr id="10" name="Shape 129">
            <a:extLst>
              <a:ext uri="{FF2B5EF4-FFF2-40B4-BE49-F238E27FC236}">
                <a16:creationId xmlns:a16="http://schemas.microsoft.com/office/drawing/2014/main" id="{1E25E392-3B7E-8140-E9EF-6E2F3D863BC3}"/>
              </a:ext>
            </a:extLst>
          </p:cNvPr>
          <p:cNvSpPr/>
          <p:nvPr/>
        </p:nvSpPr>
        <p:spPr>
          <a:xfrm>
            <a:off x="3219043" y="5801897"/>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Data duplication</a:t>
            </a:r>
          </a:p>
        </p:txBody>
      </p:sp>
      <p:cxnSp>
        <p:nvCxnSpPr>
          <p:cNvPr id="11" name="Straight Arrow Connector 10">
            <a:extLst>
              <a:ext uri="{FF2B5EF4-FFF2-40B4-BE49-F238E27FC236}">
                <a16:creationId xmlns:a16="http://schemas.microsoft.com/office/drawing/2014/main" id="{8EC62411-CD7E-21A2-FB43-DC2015DB2973}"/>
              </a:ext>
            </a:extLst>
          </p:cNvPr>
          <p:cNvCxnSpPr>
            <a:cxnSpLocks/>
          </p:cNvCxnSpPr>
          <p:nvPr/>
        </p:nvCxnSpPr>
        <p:spPr>
          <a:xfrm>
            <a:off x="2708315" y="4266369"/>
            <a:ext cx="436090" cy="55866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2" name="Rectangular Callout 11">
            <a:extLst>
              <a:ext uri="{FF2B5EF4-FFF2-40B4-BE49-F238E27FC236}">
                <a16:creationId xmlns:a16="http://schemas.microsoft.com/office/drawing/2014/main" id="{806F5A0C-4033-41EA-121D-F371F075A107}"/>
              </a:ext>
            </a:extLst>
          </p:cNvPr>
          <p:cNvSpPr/>
          <p:nvPr/>
        </p:nvSpPr>
        <p:spPr>
          <a:xfrm>
            <a:off x="5579889" y="5072379"/>
            <a:ext cx="2586106" cy="1577835"/>
          </a:xfrm>
          <a:prstGeom prst="wedgeRectCallout">
            <a:avLst>
              <a:gd name="adj1" fmla="val -79107"/>
              <a:gd name="adj2" fmla="val -26899"/>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latin typeface="Arial" panose="020B0604020202020204" pitchFamily="34" charset="0"/>
                <a:cs typeface="Arial" panose="020B0604020202020204" pitchFamily="34" charset="0"/>
              </a:rPr>
              <a:t>Hardware: </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Arrangement of multiple disks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Voting among multiple disks/modules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Disk block write</a:t>
            </a:r>
          </a:p>
        </p:txBody>
      </p:sp>
      <p:sp>
        <p:nvSpPr>
          <p:cNvPr id="16" name="Rounded Rectangle 15">
            <a:extLst>
              <a:ext uri="{FF2B5EF4-FFF2-40B4-BE49-F238E27FC236}">
                <a16:creationId xmlns:a16="http://schemas.microsoft.com/office/drawing/2014/main" id="{0BE485FE-01C9-BF62-A02F-8EFD7CF787A8}"/>
              </a:ext>
            </a:extLst>
          </p:cNvPr>
          <p:cNvSpPr/>
          <p:nvPr/>
        </p:nvSpPr>
        <p:spPr>
          <a:xfrm>
            <a:off x="3113764" y="4941510"/>
            <a:ext cx="1872381" cy="407045"/>
          </a:xfrm>
          <a:prstGeom prst="roundRect">
            <a:avLst/>
          </a:prstGeom>
          <a:noFill/>
          <a:ln w="254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ular Callout 5">
            <a:extLst>
              <a:ext uri="{FF2B5EF4-FFF2-40B4-BE49-F238E27FC236}">
                <a16:creationId xmlns:a16="http://schemas.microsoft.com/office/drawing/2014/main" id="{4FC575B5-8CED-A12F-8B87-EA6FC000CF5A}"/>
              </a:ext>
            </a:extLst>
          </p:cNvPr>
          <p:cNvSpPr/>
          <p:nvPr/>
        </p:nvSpPr>
        <p:spPr>
          <a:xfrm>
            <a:off x="5900454" y="3971117"/>
            <a:ext cx="2586106" cy="700903"/>
          </a:xfrm>
          <a:prstGeom prst="wedgeRectCallout">
            <a:avLst>
              <a:gd name="adj1" fmla="val -92518"/>
              <a:gd name="adj2" fmla="val 116339"/>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latin typeface="Arial" panose="020B0604020202020204" pitchFamily="34" charset="0"/>
                <a:cs typeface="Arial" panose="020B0604020202020204" pitchFamily="34" charset="0"/>
              </a:rPr>
              <a:t>Intro this week, details next week</a:t>
            </a:r>
          </a:p>
        </p:txBody>
      </p:sp>
    </p:spTree>
    <p:extLst>
      <p:ext uri="{BB962C8B-B14F-4D97-AF65-F5344CB8AC3E}">
        <p14:creationId xmlns:p14="http://schemas.microsoft.com/office/powerpoint/2010/main" val="2308740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3DCC6-8A89-2941-913B-A393A8524159}"/>
              </a:ext>
            </a:extLst>
          </p:cNvPr>
          <p:cNvSpPr>
            <a:spLocks noGrp="1"/>
          </p:cNvSpPr>
          <p:nvPr>
            <p:ph type="title"/>
          </p:nvPr>
        </p:nvSpPr>
        <p:spPr/>
        <p:txBody>
          <a:bodyPr/>
          <a:lstStyle/>
          <a:p>
            <a:r>
              <a:rPr lang="en-US" dirty="0"/>
              <a:t>Crash recovery</a:t>
            </a:r>
          </a:p>
        </p:txBody>
      </p:sp>
      <p:sp>
        <p:nvSpPr>
          <p:cNvPr id="3" name="Content Placeholder 2">
            <a:extLst>
              <a:ext uri="{FF2B5EF4-FFF2-40B4-BE49-F238E27FC236}">
                <a16:creationId xmlns:a16="http://schemas.microsoft.com/office/drawing/2014/main" id="{EC6E62C7-807C-FD47-B733-75C55CBD1EF9}"/>
              </a:ext>
            </a:extLst>
          </p:cNvPr>
          <p:cNvSpPr>
            <a:spLocks noGrp="1"/>
          </p:cNvSpPr>
          <p:nvPr>
            <p:ph idx="1"/>
          </p:nvPr>
        </p:nvSpPr>
        <p:spPr>
          <a:xfrm>
            <a:off x="326570" y="1532415"/>
            <a:ext cx="8659385" cy="4376944"/>
          </a:xfrm>
        </p:spPr>
        <p:txBody>
          <a:bodyPr/>
          <a:lstStyle/>
          <a:p>
            <a:r>
              <a:rPr lang="en-US" dirty="0"/>
              <a:t>What needs to be recovered if a crash happens? </a:t>
            </a:r>
          </a:p>
          <a:p>
            <a:r>
              <a:rPr lang="en-US" dirty="0"/>
              <a:t>	- Has it been made durable -   good!</a:t>
            </a:r>
          </a:p>
          <a:p>
            <a:r>
              <a:rPr lang="en-US" dirty="0"/>
              <a:t>	- If not durable – what additional information are needed to recover 				them?</a:t>
            </a:r>
          </a:p>
          <a:p>
            <a:endParaRPr lang="en-US" dirty="0"/>
          </a:p>
          <a:p>
            <a:r>
              <a:rPr lang="en-US" dirty="0"/>
              <a:t>So at first, we need to know what happens during the usual execution of a system. </a:t>
            </a:r>
          </a:p>
        </p:txBody>
      </p:sp>
      <p:sp>
        <p:nvSpPr>
          <p:cNvPr id="4" name="Slide Number Placeholder 3">
            <a:extLst>
              <a:ext uri="{FF2B5EF4-FFF2-40B4-BE49-F238E27FC236}">
                <a16:creationId xmlns:a16="http://schemas.microsoft.com/office/drawing/2014/main" id="{1C8F21A1-C3C7-B147-A116-0F79AE0E3F33}"/>
              </a:ext>
            </a:extLst>
          </p:cNvPr>
          <p:cNvSpPr>
            <a:spLocks noGrp="1"/>
          </p:cNvSpPr>
          <p:nvPr>
            <p:ph type="sldNum" sz="quarter" idx="12"/>
          </p:nvPr>
        </p:nvSpPr>
        <p:spPr/>
        <p:txBody>
          <a:bodyPr/>
          <a:lstStyle/>
          <a:p>
            <a:fld id="{DC22DD25-61AE-413C-B4D2-EF2365C9B2E1}" type="slidenum">
              <a:rPr lang="en-AU" noProof="0" smtClean="0"/>
              <a:t>11</a:t>
            </a:fld>
            <a:endParaRPr lang="en-AU" noProof="0"/>
          </a:p>
        </p:txBody>
      </p:sp>
    </p:spTree>
    <p:extLst>
      <p:ext uri="{BB962C8B-B14F-4D97-AF65-F5344CB8AC3E}">
        <p14:creationId xmlns:p14="http://schemas.microsoft.com/office/powerpoint/2010/main" val="26122162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826" name="Group 1">
            <a:extLst>
              <a:ext uri="{FF2B5EF4-FFF2-40B4-BE49-F238E27FC236}">
                <a16:creationId xmlns:a16="http://schemas.microsoft.com/office/drawing/2014/main" id="{633E1058-B3A5-A445-A475-3CECB88FADCF}"/>
              </a:ext>
            </a:extLst>
          </p:cNvPr>
          <p:cNvGrpSpPr>
            <a:grpSpLocks/>
          </p:cNvGrpSpPr>
          <p:nvPr/>
        </p:nvGrpSpPr>
        <p:grpSpPr bwMode="auto">
          <a:xfrm>
            <a:off x="685800" y="1259191"/>
            <a:ext cx="7772400" cy="5638800"/>
            <a:chOff x="711200" y="960438"/>
            <a:chExt cx="7772400" cy="5638800"/>
          </a:xfrm>
        </p:grpSpPr>
        <p:sp>
          <p:nvSpPr>
            <p:cNvPr id="77827" name="Oval 4">
              <a:extLst>
                <a:ext uri="{FF2B5EF4-FFF2-40B4-BE49-F238E27FC236}">
                  <a16:creationId xmlns:a16="http://schemas.microsoft.com/office/drawing/2014/main" id="{0EC80FEF-2447-AF41-A4B7-D7B1B64DA381}"/>
                </a:ext>
              </a:extLst>
            </p:cNvPr>
            <p:cNvSpPr>
              <a:spLocks noChangeArrowheads="1"/>
            </p:cNvSpPr>
            <p:nvPr/>
          </p:nvSpPr>
          <p:spPr bwMode="auto">
            <a:xfrm>
              <a:off x="3584575" y="1379538"/>
              <a:ext cx="1420813" cy="1074737"/>
            </a:xfrm>
            <a:prstGeom prst="ellipse">
              <a:avLst/>
            </a:prstGeom>
            <a:noFill/>
            <a:ln w="12700" cap="sq">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spcBef>
                  <a:spcPct val="0"/>
                </a:spcBef>
                <a:buFontTx/>
                <a:buNone/>
              </a:pPr>
              <a:r>
                <a:rPr kumimoji="0" lang="en-US" altLang="en-US" sz="2000">
                  <a:solidFill>
                    <a:schemeClr val="tx1"/>
                  </a:solidFill>
                  <a:latin typeface="Helvetica" pitchFamily="2" charset="0"/>
                </a:rPr>
                <a:t>Processor</a:t>
              </a:r>
            </a:p>
          </p:txBody>
        </p:sp>
        <p:sp>
          <p:nvSpPr>
            <p:cNvPr id="77828" name="Rectangle 7">
              <a:extLst>
                <a:ext uri="{FF2B5EF4-FFF2-40B4-BE49-F238E27FC236}">
                  <a16:creationId xmlns:a16="http://schemas.microsoft.com/office/drawing/2014/main" id="{5B1B9834-25F2-4840-9F16-92A633C67607}"/>
                </a:ext>
              </a:extLst>
            </p:cNvPr>
            <p:cNvSpPr>
              <a:spLocks noChangeArrowheads="1"/>
            </p:cNvSpPr>
            <p:nvPr/>
          </p:nvSpPr>
          <p:spPr bwMode="auto">
            <a:xfrm>
              <a:off x="3616325" y="2595563"/>
              <a:ext cx="1333500" cy="508000"/>
            </a:xfrm>
            <a:prstGeom prst="rect">
              <a:avLst/>
            </a:prstGeom>
            <a:noFill/>
            <a:ln w="12700" cap="sq">
              <a:solidFill>
                <a:schemeClr val="accent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spcBef>
                  <a:spcPct val="0"/>
                </a:spcBef>
                <a:buFontTx/>
                <a:buNone/>
              </a:pPr>
              <a:r>
                <a:rPr kumimoji="0" lang="en-US" altLang="en-US" sz="2000" dirty="0">
                  <a:solidFill>
                    <a:schemeClr val="tx1"/>
                  </a:solidFill>
                  <a:latin typeface="Helvetica" pitchFamily="2" charset="0"/>
                </a:rPr>
                <a:t>L1 Cache</a:t>
              </a:r>
            </a:p>
          </p:txBody>
        </p:sp>
        <p:sp>
          <p:nvSpPr>
            <p:cNvPr id="77829" name="Rectangle 9">
              <a:extLst>
                <a:ext uri="{FF2B5EF4-FFF2-40B4-BE49-F238E27FC236}">
                  <a16:creationId xmlns:a16="http://schemas.microsoft.com/office/drawing/2014/main" id="{85F29F33-45FA-1A41-9D38-FF5F0552F917}"/>
                </a:ext>
              </a:extLst>
            </p:cNvPr>
            <p:cNvSpPr>
              <a:spLocks noChangeArrowheads="1"/>
            </p:cNvSpPr>
            <p:nvPr/>
          </p:nvSpPr>
          <p:spPr bwMode="auto">
            <a:xfrm>
              <a:off x="3438525" y="3525838"/>
              <a:ext cx="1973263" cy="796925"/>
            </a:xfrm>
            <a:prstGeom prst="rect">
              <a:avLst/>
            </a:prstGeom>
            <a:noFill/>
            <a:ln w="12700" cap="sq">
              <a:solidFill>
                <a:schemeClr val="accent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spcBef>
                  <a:spcPct val="0"/>
                </a:spcBef>
                <a:buFontTx/>
                <a:buNone/>
              </a:pPr>
              <a:r>
                <a:rPr kumimoji="0" lang="en-US" altLang="en-US" sz="2000" dirty="0">
                  <a:solidFill>
                    <a:schemeClr val="tx1"/>
                  </a:solidFill>
                  <a:latin typeface="Helvetica" pitchFamily="2" charset="0"/>
                </a:rPr>
                <a:t>L2 Cache</a:t>
              </a:r>
            </a:p>
          </p:txBody>
        </p:sp>
        <p:sp>
          <p:nvSpPr>
            <p:cNvPr id="77830" name="Rectangle 10">
              <a:extLst>
                <a:ext uri="{FF2B5EF4-FFF2-40B4-BE49-F238E27FC236}">
                  <a16:creationId xmlns:a16="http://schemas.microsoft.com/office/drawing/2014/main" id="{B8B9BDAE-B680-4E48-B09B-A908E4BA3DD9}"/>
                </a:ext>
              </a:extLst>
            </p:cNvPr>
            <p:cNvSpPr>
              <a:spLocks noChangeArrowheads="1"/>
            </p:cNvSpPr>
            <p:nvPr/>
          </p:nvSpPr>
          <p:spPr bwMode="auto">
            <a:xfrm>
              <a:off x="3392488" y="4622800"/>
              <a:ext cx="1973262" cy="796925"/>
            </a:xfrm>
            <a:prstGeom prst="rect">
              <a:avLst/>
            </a:prstGeom>
            <a:noFill/>
            <a:ln w="12700" cap="sq">
              <a:solidFill>
                <a:schemeClr val="accent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spcBef>
                  <a:spcPct val="0"/>
                </a:spcBef>
                <a:buFontTx/>
                <a:buNone/>
              </a:pPr>
              <a:r>
                <a:rPr kumimoji="0" lang="en-US" altLang="en-US" sz="2000">
                  <a:solidFill>
                    <a:schemeClr val="tx1"/>
                  </a:solidFill>
                  <a:latin typeface="Helvetica" pitchFamily="2" charset="0"/>
                </a:rPr>
                <a:t>Main Memory</a:t>
              </a:r>
            </a:p>
          </p:txBody>
        </p:sp>
        <p:sp>
          <p:nvSpPr>
            <p:cNvPr id="77831" name="Line 12">
              <a:extLst>
                <a:ext uri="{FF2B5EF4-FFF2-40B4-BE49-F238E27FC236}">
                  <a16:creationId xmlns:a16="http://schemas.microsoft.com/office/drawing/2014/main" id="{2DD29E5A-DEB6-4741-B282-A75B88B54765}"/>
                </a:ext>
              </a:extLst>
            </p:cNvPr>
            <p:cNvSpPr>
              <a:spLocks noChangeShapeType="1"/>
            </p:cNvSpPr>
            <p:nvPr/>
          </p:nvSpPr>
          <p:spPr bwMode="auto">
            <a:xfrm>
              <a:off x="4310063" y="2452688"/>
              <a:ext cx="0" cy="171450"/>
            </a:xfrm>
            <a:prstGeom prst="line">
              <a:avLst/>
            </a:prstGeom>
            <a:noFill/>
            <a:ln w="12700" cap="sq">
              <a:solidFill>
                <a:schemeClr val="accent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77832" name="Line 13">
              <a:extLst>
                <a:ext uri="{FF2B5EF4-FFF2-40B4-BE49-F238E27FC236}">
                  <a16:creationId xmlns:a16="http://schemas.microsoft.com/office/drawing/2014/main" id="{136FE495-0B85-8C45-91C5-454EBA852F2F}"/>
                </a:ext>
              </a:extLst>
            </p:cNvPr>
            <p:cNvSpPr>
              <a:spLocks noChangeShapeType="1"/>
            </p:cNvSpPr>
            <p:nvPr/>
          </p:nvSpPr>
          <p:spPr bwMode="auto">
            <a:xfrm>
              <a:off x="4338638" y="3063875"/>
              <a:ext cx="0" cy="438150"/>
            </a:xfrm>
            <a:prstGeom prst="line">
              <a:avLst/>
            </a:prstGeom>
            <a:noFill/>
            <a:ln w="12700" cap="sq">
              <a:solidFill>
                <a:schemeClr val="accent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77833" name="Line 14">
              <a:extLst>
                <a:ext uri="{FF2B5EF4-FFF2-40B4-BE49-F238E27FC236}">
                  <a16:creationId xmlns:a16="http://schemas.microsoft.com/office/drawing/2014/main" id="{1967E9BB-5A64-7F4C-9086-392CCE6A288A}"/>
                </a:ext>
              </a:extLst>
            </p:cNvPr>
            <p:cNvSpPr>
              <a:spLocks noChangeShapeType="1"/>
            </p:cNvSpPr>
            <p:nvPr/>
          </p:nvSpPr>
          <p:spPr bwMode="auto">
            <a:xfrm>
              <a:off x="4351338" y="4325938"/>
              <a:ext cx="9525" cy="238125"/>
            </a:xfrm>
            <a:prstGeom prst="line">
              <a:avLst/>
            </a:prstGeom>
            <a:noFill/>
            <a:ln w="12700" cap="sq">
              <a:solidFill>
                <a:schemeClr val="accent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77834" name="AutoShape 15">
              <a:extLst>
                <a:ext uri="{FF2B5EF4-FFF2-40B4-BE49-F238E27FC236}">
                  <a16:creationId xmlns:a16="http://schemas.microsoft.com/office/drawing/2014/main" id="{3AD29DD1-DA87-824B-B7B8-75FB94CE0048}"/>
                </a:ext>
              </a:extLst>
            </p:cNvPr>
            <p:cNvSpPr>
              <a:spLocks noChangeArrowheads="1"/>
            </p:cNvSpPr>
            <p:nvPr/>
          </p:nvSpPr>
          <p:spPr bwMode="auto">
            <a:xfrm>
              <a:off x="3903663" y="5657850"/>
              <a:ext cx="828675" cy="768350"/>
            </a:xfrm>
            <a:prstGeom prst="can">
              <a:avLst>
                <a:gd name="adj" fmla="val 30579"/>
              </a:avLst>
            </a:prstGeom>
            <a:noFill/>
            <a:ln w="12700" cap="sq">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solidFill>
                  <a:schemeClr val="tx1"/>
                </a:solidFill>
                <a:latin typeface="Helvetica" pitchFamily="2" charset="0"/>
              </a:endParaRPr>
            </a:p>
          </p:txBody>
        </p:sp>
        <p:sp>
          <p:nvSpPr>
            <p:cNvPr id="77835" name="Line 17">
              <a:extLst>
                <a:ext uri="{FF2B5EF4-FFF2-40B4-BE49-F238E27FC236}">
                  <a16:creationId xmlns:a16="http://schemas.microsoft.com/office/drawing/2014/main" id="{D0125156-4D95-8E49-9B23-FEB04D5A2193}"/>
                </a:ext>
              </a:extLst>
            </p:cNvPr>
            <p:cNvSpPr>
              <a:spLocks noChangeShapeType="1"/>
            </p:cNvSpPr>
            <p:nvPr/>
          </p:nvSpPr>
          <p:spPr bwMode="auto">
            <a:xfrm>
              <a:off x="4319588" y="5437188"/>
              <a:ext cx="0" cy="304800"/>
            </a:xfrm>
            <a:prstGeom prst="line">
              <a:avLst/>
            </a:prstGeom>
            <a:noFill/>
            <a:ln w="12700" cap="sq">
              <a:solidFill>
                <a:schemeClr val="accent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77836" name="Line 18">
              <a:extLst>
                <a:ext uri="{FF2B5EF4-FFF2-40B4-BE49-F238E27FC236}">
                  <a16:creationId xmlns:a16="http://schemas.microsoft.com/office/drawing/2014/main" id="{C91D3622-1BD6-AB42-9A3D-5457C2658941}"/>
                </a:ext>
              </a:extLst>
            </p:cNvPr>
            <p:cNvSpPr>
              <a:spLocks noChangeShapeType="1"/>
            </p:cNvSpPr>
            <p:nvPr/>
          </p:nvSpPr>
          <p:spPr bwMode="auto">
            <a:xfrm flipV="1">
              <a:off x="5032375" y="1924050"/>
              <a:ext cx="276225" cy="15875"/>
            </a:xfrm>
            <a:prstGeom prst="line">
              <a:avLst/>
            </a:prstGeom>
            <a:noFill/>
            <a:ln w="12700" cap="sq">
              <a:solidFill>
                <a:schemeClr val="accent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77837" name="Rectangle 19">
              <a:extLst>
                <a:ext uri="{FF2B5EF4-FFF2-40B4-BE49-F238E27FC236}">
                  <a16:creationId xmlns:a16="http://schemas.microsoft.com/office/drawing/2014/main" id="{D961CE9F-5B97-494F-A0B9-961DB4D9F4BF}"/>
                </a:ext>
              </a:extLst>
            </p:cNvPr>
            <p:cNvSpPr>
              <a:spLocks noChangeArrowheads="1"/>
            </p:cNvSpPr>
            <p:nvPr/>
          </p:nvSpPr>
          <p:spPr bwMode="auto">
            <a:xfrm>
              <a:off x="5340350" y="1652588"/>
              <a:ext cx="1014413" cy="419100"/>
            </a:xfrm>
            <a:prstGeom prst="rect">
              <a:avLst/>
            </a:prstGeom>
            <a:noFill/>
            <a:ln w="12700" cap="sq">
              <a:solidFill>
                <a:schemeClr val="accent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spcBef>
                  <a:spcPct val="0"/>
                </a:spcBef>
                <a:buFontTx/>
                <a:buNone/>
              </a:pPr>
              <a:r>
                <a:rPr kumimoji="0" lang="en-US" altLang="en-US" sz="2000">
                  <a:solidFill>
                    <a:schemeClr val="tx1"/>
                  </a:solidFill>
                  <a:latin typeface="Helvetica" pitchFamily="2" charset="0"/>
                </a:rPr>
                <a:t>Regs</a:t>
              </a:r>
            </a:p>
          </p:txBody>
        </p:sp>
        <p:sp>
          <p:nvSpPr>
            <p:cNvPr id="77838" name="Rectangle 25">
              <a:extLst>
                <a:ext uri="{FF2B5EF4-FFF2-40B4-BE49-F238E27FC236}">
                  <a16:creationId xmlns:a16="http://schemas.microsoft.com/office/drawing/2014/main" id="{016D2FCE-0C61-C64E-A53A-71B1EFC1FC02}"/>
                </a:ext>
              </a:extLst>
            </p:cNvPr>
            <p:cNvSpPr>
              <a:spLocks noChangeArrowheads="1"/>
            </p:cNvSpPr>
            <p:nvPr/>
          </p:nvSpPr>
          <p:spPr bwMode="auto">
            <a:xfrm>
              <a:off x="2400300" y="1257300"/>
              <a:ext cx="3981450" cy="1990725"/>
            </a:xfrm>
            <a:prstGeom prst="rect">
              <a:avLst/>
            </a:prstGeom>
            <a:noFill/>
            <a:ln w="12700" cap="sq">
              <a:solidFill>
                <a:schemeClr val="accent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solidFill>
                  <a:schemeClr val="tx1"/>
                </a:solidFill>
                <a:latin typeface="Helvetica" pitchFamily="2" charset="0"/>
              </a:endParaRPr>
            </a:p>
          </p:txBody>
        </p:sp>
        <p:sp>
          <p:nvSpPr>
            <p:cNvPr id="77839" name="Rectangle 26">
              <a:extLst>
                <a:ext uri="{FF2B5EF4-FFF2-40B4-BE49-F238E27FC236}">
                  <a16:creationId xmlns:a16="http://schemas.microsoft.com/office/drawing/2014/main" id="{3D9A14C2-5833-8640-B3AA-281B69F215D0}"/>
                </a:ext>
              </a:extLst>
            </p:cNvPr>
            <p:cNvSpPr>
              <a:spLocks noChangeArrowheads="1"/>
            </p:cNvSpPr>
            <p:nvPr/>
          </p:nvSpPr>
          <p:spPr bwMode="auto">
            <a:xfrm>
              <a:off x="2381250" y="3362325"/>
              <a:ext cx="4000500" cy="2171700"/>
            </a:xfrm>
            <a:prstGeom prst="rect">
              <a:avLst/>
            </a:prstGeom>
            <a:noFill/>
            <a:ln w="12700" cap="sq">
              <a:solidFill>
                <a:schemeClr val="accent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solidFill>
                  <a:schemeClr val="tx1"/>
                </a:solidFill>
                <a:latin typeface="Helvetica" pitchFamily="2" charset="0"/>
              </a:endParaRPr>
            </a:p>
          </p:txBody>
        </p:sp>
        <p:sp>
          <p:nvSpPr>
            <p:cNvPr id="77840" name="Text Box 27">
              <a:extLst>
                <a:ext uri="{FF2B5EF4-FFF2-40B4-BE49-F238E27FC236}">
                  <a16:creationId xmlns:a16="http://schemas.microsoft.com/office/drawing/2014/main" id="{F2377DCC-ED76-6F41-A98C-0AB998C222D1}"/>
                </a:ext>
              </a:extLst>
            </p:cNvPr>
            <p:cNvSpPr txBox="1">
              <a:spLocks noChangeArrowheads="1"/>
            </p:cNvSpPr>
            <p:nvPr/>
          </p:nvSpPr>
          <p:spPr bwMode="auto">
            <a:xfrm>
              <a:off x="1295400" y="2190750"/>
              <a:ext cx="1143000" cy="366713"/>
            </a:xfrm>
            <a:prstGeom prst="rect">
              <a:avLst/>
            </a:prstGeom>
            <a:noFill/>
            <a:ln w="12700" cap="sq">
              <a:solidFill>
                <a:srgbClr val="000000"/>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spcBef>
                  <a:spcPct val="50000"/>
                </a:spcBef>
                <a:buFontTx/>
                <a:buNone/>
              </a:pPr>
              <a:r>
                <a:rPr kumimoji="0" lang="en-US" altLang="en-US" sz="1800" i="1">
                  <a:solidFill>
                    <a:schemeClr val="tx1"/>
                  </a:solidFill>
                  <a:latin typeface="Helvetica" pitchFamily="2" charset="0"/>
                </a:rPr>
                <a:t>On chip</a:t>
              </a:r>
            </a:p>
          </p:txBody>
        </p:sp>
        <p:sp>
          <p:nvSpPr>
            <p:cNvPr id="77841" name="Text Box 28">
              <a:extLst>
                <a:ext uri="{FF2B5EF4-FFF2-40B4-BE49-F238E27FC236}">
                  <a16:creationId xmlns:a16="http://schemas.microsoft.com/office/drawing/2014/main" id="{882372EA-A598-E049-84CA-A349E3758E1F}"/>
                </a:ext>
              </a:extLst>
            </p:cNvPr>
            <p:cNvSpPr>
              <a:spLocks noChangeArrowheads="1"/>
            </p:cNvSpPr>
            <p:nvPr/>
          </p:nvSpPr>
          <p:spPr bwMode="auto">
            <a:xfrm>
              <a:off x="711200" y="960438"/>
              <a:ext cx="7772400" cy="5638800"/>
            </a:xfrm>
            <a:prstGeom prst="rect">
              <a:avLst/>
            </a:prstGeom>
            <a:noFill/>
            <a:ln w="12700" cap="sq">
              <a:no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lIns="92075" tIns="46038" rIns="92075" bIns="46038"/>
            <a:lstStyle/>
            <a:p>
              <a:pPr marL="342900" indent="-342900">
                <a:spcBef>
                  <a:spcPct val="50000"/>
                </a:spcBef>
              </a:pPr>
              <a:endParaRPr kumimoji="0" lang="en-US" altLang="en-US" sz="2800" i="1" dirty="0">
                <a:latin typeface="Helvetica" pitchFamily="2" charset="0"/>
              </a:endParaRPr>
            </a:p>
          </p:txBody>
        </p:sp>
        <p:sp>
          <p:nvSpPr>
            <p:cNvPr id="77842" name="Arc 31">
              <a:extLst>
                <a:ext uri="{FF2B5EF4-FFF2-40B4-BE49-F238E27FC236}">
                  <a16:creationId xmlns:a16="http://schemas.microsoft.com/office/drawing/2014/main" id="{70203FCF-9515-574B-9DA8-91C620C3C18C}"/>
                </a:ext>
              </a:extLst>
            </p:cNvPr>
            <p:cNvSpPr>
              <a:spLocks/>
            </p:cNvSpPr>
            <p:nvPr/>
          </p:nvSpPr>
          <p:spPr bwMode="auto">
            <a:xfrm>
              <a:off x="6391275" y="2162175"/>
              <a:ext cx="1514475" cy="2152650"/>
            </a:xfrm>
            <a:custGeom>
              <a:avLst/>
              <a:gdLst>
                <a:gd name="T0" fmla="*/ 2147483646 w 22023"/>
                <a:gd name="T1" fmla="*/ 0 h 43200"/>
                <a:gd name="T2" fmla="*/ 0 w 22023"/>
                <a:gd name="T3" fmla="*/ 2147483646 h 43200"/>
                <a:gd name="T4" fmla="*/ 2147483646 w 22023"/>
                <a:gd name="T5" fmla="*/ 2147483646 h 43200"/>
                <a:gd name="T6" fmla="*/ 0 60000 65536"/>
                <a:gd name="T7" fmla="*/ 0 60000 65536"/>
                <a:gd name="T8" fmla="*/ 0 60000 65536"/>
                <a:gd name="T9" fmla="*/ 0 w 22023"/>
                <a:gd name="T10" fmla="*/ 0 h 43200"/>
                <a:gd name="T11" fmla="*/ 22023 w 22023"/>
                <a:gd name="T12" fmla="*/ 43200 h 43200"/>
              </a:gdLst>
              <a:ahLst/>
              <a:cxnLst>
                <a:cxn ang="T6">
                  <a:pos x="T0" y="T1"/>
                </a:cxn>
                <a:cxn ang="T7">
                  <a:pos x="T2" y="T3"/>
                </a:cxn>
                <a:cxn ang="T8">
                  <a:pos x="T4" y="T5"/>
                </a:cxn>
              </a:cxnLst>
              <a:rect l="T9" t="T10" r="T11" b="T12"/>
              <a:pathLst>
                <a:path w="22023" h="43200" fill="none" extrusionOk="0">
                  <a:moveTo>
                    <a:pt x="422" y="0"/>
                  </a:moveTo>
                  <a:cubicBezTo>
                    <a:pt x="12352" y="0"/>
                    <a:pt x="22023" y="9670"/>
                    <a:pt x="22023" y="21600"/>
                  </a:cubicBezTo>
                  <a:cubicBezTo>
                    <a:pt x="22023" y="33529"/>
                    <a:pt x="12352" y="43200"/>
                    <a:pt x="423" y="43200"/>
                  </a:cubicBezTo>
                  <a:cubicBezTo>
                    <a:pt x="281" y="43200"/>
                    <a:pt x="140" y="43198"/>
                    <a:pt x="0" y="43195"/>
                  </a:cubicBezTo>
                </a:path>
                <a:path w="22023" h="43200" stroke="0" extrusionOk="0">
                  <a:moveTo>
                    <a:pt x="422" y="0"/>
                  </a:moveTo>
                  <a:cubicBezTo>
                    <a:pt x="12352" y="0"/>
                    <a:pt x="22023" y="9670"/>
                    <a:pt x="22023" y="21600"/>
                  </a:cubicBezTo>
                  <a:cubicBezTo>
                    <a:pt x="22023" y="33529"/>
                    <a:pt x="12352" y="43200"/>
                    <a:pt x="423" y="43200"/>
                  </a:cubicBezTo>
                  <a:cubicBezTo>
                    <a:pt x="281" y="43200"/>
                    <a:pt x="140" y="43198"/>
                    <a:pt x="0" y="43195"/>
                  </a:cubicBezTo>
                  <a:lnTo>
                    <a:pt x="423" y="21600"/>
                  </a:lnTo>
                  <a:lnTo>
                    <a:pt x="422" y="0"/>
                  </a:lnTo>
                  <a:close/>
                </a:path>
              </a:pathLst>
            </a:custGeom>
            <a:noFill/>
            <a:ln w="9525">
              <a:solidFill>
                <a:schemeClr val="accent1"/>
              </a:solidFill>
              <a:round/>
              <a:headEnd type="triangle" w="med" len="med"/>
              <a:tailEnd type="triangle" w="med" len="med"/>
            </a:ln>
            <a:extLst>
              <a:ext uri="{909E8E84-426E-40DD-AFC4-6F175D3DCCD1}">
                <a14:hiddenFill xmlns:a14="http://schemas.microsoft.com/office/drawing/2010/main">
                  <a:solidFill>
                    <a:srgbClr val="FFFFFF"/>
                  </a:solidFill>
                </a14:hiddenFill>
              </a:ext>
            </a:extLst>
          </p:spPr>
          <p:txBody>
            <a:bodyPr wrap="none" lIns="92075" tIns="46038" rIns="92075" bIns="46038" anchor="ctr"/>
            <a:lstStyle/>
            <a:p>
              <a:endParaRPr lang="en-US"/>
            </a:p>
          </p:txBody>
        </p:sp>
        <p:sp>
          <p:nvSpPr>
            <p:cNvPr id="77843" name="Text Box 29">
              <a:extLst>
                <a:ext uri="{FF2B5EF4-FFF2-40B4-BE49-F238E27FC236}">
                  <a16:creationId xmlns:a16="http://schemas.microsoft.com/office/drawing/2014/main" id="{025FB562-5419-1244-808F-D1DB8188CB3C}"/>
                </a:ext>
              </a:extLst>
            </p:cNvPr>
            <p:cNvSpPr txBox="1">
              <a:spLocks noChangeArrowheads="1"/>
            </p:cNvSpPr>
            <p:nvPr/>
          </p:nvSpPr>
          <p:spPr bwMode="auto">
            <a:xfrm>
              <a:off x="1187450" y="4511675"/>
              <a:ext cx="1143000" cy="369332"/>
            </a:xfrm>
            <a:prstGeom prst="rect">
              <a:avLst/>
            </a:prstGeom>
            <a:noFill/>
            <a:ln w="12700" cap="sq">
              <a:solidFill>
                <a:srgbClr val="000000"/>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spcBef>
                  <a:spcPct val="50000"/>
                </a:spcBef>
                <a:buFontTx/>
                <a:buNone/>
              </a:pPr>
              <a:r>
                <a:rPr kumimoji="0" lang="en-US" altLang="en-US" sz="1800" i="1" dirty="0">
                  <a:solidFill>
                    <a:schemeClr val="tx1"/>
                  </a:solidFill>
                  <a:latin typeface="Helvetica" pitchFamily="2" charset="0"/>
                </a:rPr>
                <a:t>Off chip</a:t>
              </a:r>
            </a:p>
          </p:txBody>
        </p:sp>
        <p:sp>
          <p:nvSpPr>
            <p:cNvPr id="77844" name="Text Box 32">
              <a:extLst>
                <a:ext uri="{FF2B5EF4-FFF2-40B4-BE49-F238E27FC236}">
                  <a16:creationId xmlns:a16="http://schemas.microsoft.com/office/drawing/2014/main" id="{A519CAA1-43E8-2047-87B7-666AE8C2FE35}"/>
                </a:ext>
              </a:extLst>
            </p:cNvPr>
            <p:cNvSpPr txBox="1">
              <a:spLocks noChangeArrowheads="1"/>
            </p:cNvSpPr>
            <p:nvPr/>
          </p:nvSpPr>
          <p:spPr bwMode="auto">
            <a:xfrm>
              <a:off x="6354763" y="2612929"/>
              <a:ext cx="1333497" cy="1451104"/>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nSpc>
                  <a:spcPct val="70000"/>
                </a:lnSpc>
                <a:spcBef>
                  <a:spcPct val="40000"/>
                </a:spcBef>
                <a:buFontTx/>
                <a:buNone/>
              </a:pPr>
              <a:r>
                <a:rPr lang="en-AU" altLang="en-US" sz="1200" dirty="0">
                  <a:solidFill>
                    <a:schemeClr val="tx1"/>
                  </a:solidFill>
                  <a:latin typeface="Helvetica" pitchFamily="2" charset="0"/>
                </a:rPr>
                <a:t>There is usually </a:t>
              </a:r>
            </a:p>
            <a:p>
              <a:pPr>
                <a:lnSpc>
                  <a:spcPct val="70000"/>
                </a:lnSpc>
                <a:spcBef>
                  <a:spcPct val="40000"/>
                </a:spcBef>
                <a:buFontTx/>
                <a:buNone/>
              </a:pPr>
              <a:r>
                <a:rPr lang="en-AU" altLang="en-US" sz="1200" dirty="0">
                  <a:solidFill>
                    <a:schemeClr val="tx1"/>
                  </a:solidFill>
                  <a:latin typeface="Helvetica" pitchFamily="2" charset="0"/>
                </a:rPr>
                <a:t>10-100 times</a:t>
              </a:r>
            </a:p>
            <a:p>
              <a:pPr>
                <a:lnSpc>
                  <a:spcPct val="70000"/>
                </a:lnSpc>
                <a:spcBef>
                  <a:spcPct val="40000"/>
                </a:spcBef>
                <a:buFontTx/>
                <a:buNone/>
              </a:pPr>
              <a:r>
                <a:rPr lang="en-AU" altLang="en-US" sz="1200" dirty="0">
                  <a:solidFill>
                    <a:schemeClr val="tx1"/>
                  </a:solidFill>
                  <a:latin typeface="Helvetica" pitchFamily="2" charset="0"/>
                </a:rPr>
                <a:t>drop in </a:t>
              </a:r>
            </a:p>
            <a:p>
              <a:pPr>
                <a:lnSpc>
                  <a:spcPct val="70000"/>
                </a:lnSpc>
                <a:spcBef>
                  <a:spcPct val="40000"/>
                </a:spcBef>
                <a:buFontTx/>
                <a:buNone/>
              </a:pPr>
              <a:r>
                <a:rPr lang="en-AU" altLang="en-US" sz="1200" dirty="0">
                  <a:solidFill>
                    <a:schemeClr val="tx1"/>
                  </a:solidFill>
                  <a:latin typeface="Helvetica" pitchFamily="2" charset="0"/>
                </a:rPr>
                <a:t>communication</a:t>
              </a:r>
            </a:p>
            <a:p>
              <a:pPr>
                <a:lnSpc>
                  <a:spcPct val="70000"/>
                </a:lnSpc>
                <a:spcBef>
                  <a:spcPct val="40000"/>
                </a:spcBef>
                <a:buFontTx/>
                <a:buNone/>
              </a:pPr>
              <a:r>
                <a:rPr lang="en-AU" altLang="en-US" sz="1200" dirty="0">
                  <a:solidFill>
                    <a:schemeClr val="tx1"/>
                  </a:solidFill>
                  <a:latin typeface="Helvetica" pitchFamily="2" charset="0"/>
                </a:rPr>
                <a:t>speed from on</a:t>
              </a:r>
            </a:p>
            <a:p>
              <a:pPr>
                <a:lnSpc>
                  <a:spcPct val="70000"/>
                </a:lnSpc>
                <a:spcBef>
                  <a:spcPct val="40000"/>
                </a:spcBef>
                <a:buFontTx/>
                <a:buNone/>
              </a:pPr>
              <a:r>
                <a:rPr lang="en-AU" altLang="en-US" sz="1200" dirty="0">
                  <a:solidFill>
                    <a:schemeClr val="tx1"/>
                  </a:solidFill>
                  <a:latin typeface="Helvetica" pitchFamily="2" charset="0"/>
                </a:rPr>
                <a:t>Chip to off</a:t>
              </a:r>
            </a:p>
            <a:p>
              <a:pPr>
                <a:lnSpc>
                  <a:spcPct val="70000"/>
                </a:lnSpc>
                <a:spcBef>
                  <a:spcPct val="40000"/>
                </a:spcBef>
                <a:buFontTx/>
                <a:buNone/>
              </a:pPr>
              <a:r>
                <a:rPr lang="en-AU" altLang="en-US" sz="1200" dirty="0">
                  <a:solidFill>
                    <a:schemeClr val="tx1"/>
                  </a:solidFill>
                  <a:latin typeface="Helvetica" pitchFamily="2" charset="0"/>
                </a:rPr>
                <a:t>chip</a:t>
              </a:r>
            </a:p>
          </p:txBody>
        </p:sp>
      </p:grpSp>
      <p:sp>
        <p:nvSpPr>
          <p:cNvPr id="3" name="Title 2">
            <a:extLst>
              <a:ext uri="{FF2B5EF4-FFF2-40B4-BE49-F238E27FC236}">
                <a16:creationId xmlns:a16="http://schemas.microsoft.com/office/drawing/2014/main" id="{5AC36B09-0909-F84C-8971-60BF060B75AA}"/>
              </a:ext>
            </a:extLst>
          </p:cNvPr>
          <p:cNvSpPr>
            <a:spLocks noGrp="1"/>
          </p:cNvSpPr>
          <p:nvPr>
            <p:ph type="title"/>
          </p:nvPr>
        </p:nvSpPr>
        <p:spPr>
          <a:xfrm>
            <a:off x="1270000" y="216766"/>
            <a:ext cx="7874000" cy="887360"/>
          </a:xfrm>
        </p:spPr>
        <p:txBody>
          <a:bodyPr/>
          <a:lstStyle/>
          <a:p>
            <a:r>
              <a:rPr lang="en-US" dirty="0"/>
              <a:t>Memory hierarchy – week 1’s lecture</a:t>
            </a:r>
          </a:p>
        </p:txBody>
      </p:sp>
      <p:sp>
        <p:nvSpPr>
          <p:cNvPr id="4" name="TextBox 3">
            <a:extLst>
              <a:ext uri="{FF2B5EF4-FFF2-40B4-BE49-F238E27FC236}">
                <a16:creationId xmlns:a16="http://schemas.microsoft.com/office/drawing/2014/main" id="{61AAB28C-7F91-8B4A-ABCB-098413BF0B1A}"/>
              </a:ext>
            </a:extLst>
          </p:cNvPr>
          <p:cNvSpPr txBox="1"/>
          <p:nvPr/>
        </p:nvSpPr>
        <p:spPr>
          <a:xfrm>
            <a:off x="685800" y="1117714"/>
            <a:ext cx="5759269" cy="523220"/>
          </a:xfrm>
          <a:prstGeom prst="rect">
            <a:avLst/>
          </a:prstGeom>
          <a:noFill/>
        </p:spPr>
        <p:txBody>
          <a:bodyPr wrap="none" rtlCol="0">
            <a:spAutoFit/>
          </a:bodyPr>
          <a:lstStyle/>
          <a:p>
            <a:r>
              <a:rPr lang="en-US" sz="2800" b="1" dirty="0"/>
              <a:t>What makes some data non-durable?</a:t>
            </a:r>
          </a:p>
        </p:txBody>
      </p:sp>
    </p:spTree>
    <p:extLst>
      <p:ext uri="{BB962C8B-B14F-4D97-AF65-F5344CB8AC3E}">
        <p14:creationId xmlns:p14="http://schemas.microsoft.com/office/powerpoint/2010/main" val="3928248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015917D-2899-FD46-AEE1-6B77980A0B16}"/>
              </a:ext>
            </a:extLst>
          </p:cNvPr>
          <p:cNvSpPr>
            <a:spLocks noGrp="1"/>
          </p:cNvSpPr>
          <p:nvPr>
            <p:ph type="sldNum" sz="quarter" idx="12"/>
          </p:nvPr>
        </p:nvSpPr>
        <p:spPr/>
        <p:txBody>
          <a:bodyPr/>
          <a:lstStyle/>
          <a:p>
            <a:fld id="{DC22DD25-61AE-413C-B4D2-EF2365C9B2E1}" type="slidenum">
              <a:rPr lang="en-AU" noProof="0" smtClean="0"/>
              <a:t>13</a:t>
            </a:fld>
            <a:endParaRPr lang="en-AU" noProof="0"/>
          </a:p>
        </p:txBody>
      </p:sp>
      <p:sp>
        <p:nvSpPr>
          <p:cNvPr id="5" name="Rectangle 3">
            <a:extLst>
              <a:ext uri="{FF2B5EF4-FFF2-40B4-BE49-F238E27FC236}">
                <a16:creationId xmlns:a16="http://schemas.microsoft.com/office/drawing/2014/main" id="{0C649AA3-F244-B048-A6C2-BB0BFA00B0DA}"/>
              </a:ext>
            </a:extLst>
          </p:cNvPr>
          <p:cNvSpPr txBox="1">
            <a:spLocks noChangeArrowheads="1"/>
          </p:cNvSpPr>
          <p:nvPr/>
        </p:nvSpPr>
        <p:spPr>
          <a:xfrm>
            <a:off x="838200" y="1981200"/>
            <a:ext cx="3810000" cy="4076700"/>
          </a:xfrm>
          <a:prstGeom prst="rect">
            <a:avLst/>
          </a:prstGeom>
        </p:spPr>
        <p:txBody>
          <a:bodyPr vert="horz" lIns="91440" tIns="45720" rIns="91440" bIns="45720" rtlCol="0">
            <a:noAutofit/>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a:lstStyle>
          <a:p>
            <a:r>
              <a:rPr lang="en-AU" altLang="en-US" sz="2400" dirty="0">
                <a:solidFill>
                  <a:schemeClr val="tx2"/>
                </a:solidFill>
                <a:latin typeface="Helvetica Neue" charset="0"/>
              </a:rPr>
              <a:t>Buffer manager</a:t>
            </a:r>
          </a:p>
        </p:txBody>
      </p:sp>
      <p:graphicFrame>
        <p:nvGraphicFramePr>
          <p:cNvPr id="6" name="Group 58">
            <a:extLst>
              <a:ext uri="{FF2B5EF4-FFF2-40B4-BE49-F238E27FC236}">
                <a16:creationId xmlns:a16="http://schemas.microsoft.com/office/drawing/2014/main" id="{03D54D6B-E4D1-6B47-A596-49CB6BF88F79}"/>
              </a:ext>
            </a:extLst>
          </p:cNvPr>
          <p:cNvGraphicFramePr>
            <a:graphicFrameLocks/>
          </p:cNvGraphicFramePr>
          <p:nvPr/>
        </p:nvGraphicFramePr>
        <p:xfrm>
          <a:off x="373063" y="2728913"/>
          <a:ext cx="671512" cy="3344861"/>
        </p:xfrm>
        <a:graphic>
          <a:graphicData uri="http://schemas.openxmlformats.org/drawingml/2006/table">
            <a:tbl>
              <a:tblPr/>
              <a:tblGrid>
                <a:gridCol w="671512">
                  <a:extLst>
                    <a:ext uri="{9D8B030D-6E8A-4147-A177-3AD203B41FA5}">
                      <a16:colId xmlns:a16="http://schemas.microsoft.com/office/drawing/2014/main" val="20000"/>
                    </a:ext>
                  </a:extLst>
                </a:gridCol>
              </a:tblGrid>
              <a:tr h="836612">
                <a:tc>
                  <a:txBody>
                    <a:bodyPr/>
                    <a:lstStyle>
                      <a:lvl1pPr>
                        <a:spcBef>
                          <a:spcPct val="20000"/>
                        </a:spcBef>
                        <a:buClr>
                          <a:schemeClr val="tx1"/>
                        </a:buClr>
                        <a:buSzPct val="75000"/>
                        <a:buFont typeface="Monotype Sorts" charset="2"/>
                        <a:defRPr sz="2400">
                          <a:solidFill>
                            <a:schemeClr val="tx1"/>
                          </a:solidFill>
                          <a:latin typeface="Book Antiqua" pitchFamily="18" charset="0"/>
                          <a:ea typeface="MS PGothic" pitchFamily="34" charset="-128"/>
                        </a:defRPr>
                      </a:lvl1pPr>
                      <a:lvl2pPr marL="742950" indent="-285750">
                        <a:spcBef>
                          <a:spcPct val="20000"/>
                        </a:spcBef>
                        <a:buClr>
                          <a:schemeClr val="tx1"/>
                        </a:buClr>
                        <a:buSzPct val="100000"/>
                        <a:defRPr sz="2000">
                          <a:solidFill>
                            <a:schemeClr val="tx1"/>
                          </a:solidFill>
                          <a:latin typeface="Book Antiqua" pitchFamily="18" charset="0"/>
                          <a:ea typeface="MS PGothic" pitchFamily="34" charset="-128"/>
                        </a:defRPr>
                      </a:lvl2pPr>
                      <a:lvl3pPr marL="1143000" indent="-228600">
                        <a:spcBef>
                          <a:spcPct val="20000"/>
                        </a:spcBef>
                        <a:buClr>
                          <a:schemeClr val="tx1"/>
                        </a:buClr>
                        <a:buSzPct val="65000"/>
                        <a:buFont typeface="Monotype Sorts" charset="2"/>
                        <a:defRPr>
                          <a:solidFill>
                            <a:schemeClr val="tx1"/>
                          </a:solidFill>
                          <a:latin typeface="Book Antiqua" pitchFamily="18" charset="0"/>
                          <a:ea typeface="MS PGothic" pitchFamily="34" charset="-128"/>
                        </a:defRPr>
                      </a:lvl3pPr>
                      <a:lvl4pPr marL="1600200" indent="-228600">
                        <a:spcBef>
                          <a:spcPct val="20000"/>
                        </a:spcBef>
                        <a:buClr>
                          <a:schemeClr val="tx1"/>
                        </a:buClr>
                        <a:buSzPct val="100000"/>
                        <a:defRPr sz="1600">
                          <a:solidFill>
                            <a:schemeClr val="tx1"/>
                          </a:solidFill>
                          <a:latin typeface="Book Antiqua" pitchFamily="18" charset="0"/>
                          <a:ea typeface="MS PGothic" pitchFamily="34" charset="-128"/>
                        </a:defRPr>
                      </a:lvl4pPr>
                      <a:lvl5pPr marL="2057400" indent="-228600">
                        <a:spcBef>
                          <a:spcPct val="20000"/>
                        </a:spcBef>
                        <a:buClr>
                          <a:schemeClr val="tx1"/>
                        </a:buClr>
                        <a:buSzPct val="100000"/>
                        <a:defRPr sz="1600">
                          <a:solidFill>
                            <a:schemeClr val="tx1"/>
                          </a:solidFill>
                          <a:latin typeface="Book Antiqua" pitchFamily="18" charset="0"/>
                          <a:ea typeface="MS PGothic" pitchFamily="34" charset="-128"/>
                        </a:defRPr>
                      </a:lvl5pPr>
                      <a:lvl6pPr marL="25146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6pPr>
                      <a:lvl7pPr marL="29718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7pPr>
                      <a:lvl8pPr marL="34290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8pPr>
                      <a:lvl9pPr marL="38862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9pPr>
                    </a:lstStyle>
                    <a:p>
                      <a:pPr marL="0" marR="0" lvl="0" indent="0" algn="ctr" defTabSz="914400" rtl="0" eaLnBrk="0" fontAlgn="base" latinLnBrk="0" hangingPunct="0">
                        <a:lnSpc>
                          <a:spcPct val="100000"/>
                        </a:lnSpc>
                        <a:spcBef>
                          <a:spcPct val="20000"/>
                        </a:spcBef>
                        <a:spcAft>
                          <a:spcPct val="0"/>
                        </a:spcAft>
                        <a:buClr>
                          <a:schemeClr val="tx1"/>
                        </a:buClr>
                        <a:buSzPct val="75000"/>
                        <a:buFont typeface="Monotype Sorts" charset="2"/>
                        <a:buNone/>
                        <a:tabLst/>
                      </a:pPr>
                      <a:r>
                        <a:rPr kumimoji="0" lang="en-AU" altLang="en-US" sz="2400" b="0" i="0" u="none" strike="noStrike" cap="none" normalizeH="0" baseline="0">
                          <a:ln>
                            <a:noFill/>
                          </a:ln>
                          <a:solidFill>
                            <a:schemeClr val="tx2"/>
                          </a:solidFill>
                          <a:effectLst/>
                          <a:latin typeface="Book Antiqua" pitchFamily="18" charset="0"/>
                          <a:ea typeface="MS PGothic" pitchFamily="34" charset="-128"/>
                        </a:rPr>
                        <a:t>F1</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r h="836612">
                <a:tc>
                  <a:txBody>
                    <a:bodyPr/>
                    <a:lstStyle>
                      <a:lvl1pPr>
                        <a:spcBef>
                          <a:spcPct val="20000"/>
                        </a:spcBef>
                        <a:buClr>
                          <a:schemeClr val="tx1"/>
                        </a:buClr>
                        <a:buSzPct val="75000"/>
                        <a:buFont typeface="Monotype Sorts" charset="2"/>
                        <a:defRPr sz="2400">
                          <a:solidFill>
                            <a:schemeClr val="tx1"/>
                          </a:solidFill>
                          <a:latin typeface="Book Antiqua" pitchFamily="18" charset="0"/>
                          <a:ea typeface="MS PGothic" pitchFamily="34" charset="-128"/>
                        </a:defRPr>
                      </a:lvl1pPr>
                      <a:lvl2pPr marL="742950" indent="-285750">
                        <a:spcBef>
                          <a:spcPct val="20000"/>
                        </a:spcBef>
                        <a:buClr>
                          <a:schemeClr val="tx1"/>
                        </a:buClr>
                        <a:buSzPct val="100000"/>
                        <a:defRPr sz="2000">
                          <a:solidFill>
                            <a:schemeClr val="tx1"/>
                          </a:solidFill>
                          <a:latin typeface="Book Antiqua" pitchFamily="18" charset="0"/>
                          <a:ea typeface="MS PGothic" pitchFamily="34" charset="-128"/>
                        </a:defRPr>
                      </a:lvl2pPr>
                      <a:lvl3pPr marL="1143000" indent="-228600">
                        <a:spcBef>
                          <a:spcPct val="20000"/>
                        </a:spcBef>
                        <a:buClr>
                          <a:schemeClr val="tx1"/>
                        </a:buClr>
                        <a:buSzPct val="65000"/>
                        <a:buFont typeface="Monotype Sorts" charset="2"/>
                        <a:defRPr>
                          <a:solidFill>
                            <a:schemeClr val="tx1"/>
                          </a:solidFill>
                          <a:latin typeface="Book Antiqua" pitchFamily="18" charset="0"/>
                          <a:ea typeface="MS PGothic" pitchFamily="34" charset="-128"/>
                        </a:defRPr>
                      </a:lvl3pPr>
                      <a:lvl4pPr marL="1600200" indent="-228600">
                        <a:spcBef>
                          <a:spcPct val="20000"/>
                        </a:spcBef>
                        <a:buClr>
                          <a:schemeClr val="tx1"/>
                        </a:buClr>
                        <a:buSzPct val="100000"/>
                        <a:defRPr sz="1600">
                          <a:solidFill>
                            <a:schemeClr val="tx1"/>
                          </a:solidFill>
                          <a:latin typeface="Book Antiqua" pitchFamily="18" charset="0"/>
                          <a:ea typeface="MS PGothic" pitchFamily="34" charset="-128"/>
                        </a:defRPr>
                      </a:lvl4pPr>
                      <a:lvl5pPr marL="2057400" indent="-228600">
                        <a:spcBef>
                          <a:spcPct val="20000"/>
                        </a:spcBef>
                        <a:buClr>
                          <a:schemeClr val="tx1"/>
                        </a:buClr>
                        <a:buSzPct val="100000"/>
                        <a:defRPr sz="1600">
                          <a:solidFill>
                            <a:schemeClr val="tx1"/>
                          </a:solidFill>
                          <a:latin typeface="Book Antiqua" pitchFamily="18" charset="0"/>
                          <a:ea typeface="MS PGothic" pitchFamily="34" charset="-128"/>
                        </a:defRPr>
                      </a:lvl5pPr>
                      <a:lvl6pPr marL="25146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6pPr>
                      <a:lvl7pPr marL="29718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7pPr>
                      <a:lvl8pPr marL="34290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8pPr>
                      <a:lvl9pPr marL="38862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9p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Monotype Sorts" charset="2"/>
                        <a:buNone/>
                        <a:tabLst/>
                      </a:pPr>
                      <a:r>
                        <a:rPr kumimoji="0" lang="en-AU" altLang="en-US" sz="2400" b="0" i="0" u="none" strike="noStrike" cap="none" normalizeH="0" baseline="0">
                          <a:ln>
                            <a:noFill/>
                          </a:ln>
                          <a:solidFill>
                            <a:schemeClr val="tx2"/>
                          </a:solidFill>
                          <a:effectLst/>
                          <a:latin typeface="Book Antiqua" pitchFamily="18" charset="0"/>
                          <a:ea typeface="MS PGothic" pitchFamily="34" charset="-128"/>
                        </a:rPr>
                        <a:t>F2</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1"/>
                  </a:ext>
                </a:extLst>
              </a:tr>
              <a:tr h="835025">
                <a:tc>
                  <a:txBody>
                    <a:bodyPr/>
                    <a:lstStyle>
                      <a:lvl1pPr>
                        <a:spcBef>
                          <a:spcPct val="20000"/>
                        </a:spcBef>
                        <a:buClr>
                          <a:schemeClr val="tx1"/>
                        </a:buClr>
                        <a:buSzPct val="75000"/>
                        <a:buFont typeface="Monotype Sorts" charset="2"/>
                        <a:defRPr sz="2400">
                          <a:solidFill>
                            <a:schemeClr val="tx1"/>
                          </a:solidFill>
                          <a:latin typeface="Book Antiqua" pitchFamily="18" charset="0"/>
                          <a:ea typeface="MS PGothic" pitchFamily="34" charset="-128"/>
                        </a:defRPr>
                      </a:lvl1pPr>
                      <a:lvl2pPr marL="742950" indent="-285750">
                        <a:spcBef>
                          <a:spcPct val="20000"/>
                        </a:spcBef>
                        <a:buClr>
                          <a:schemeClr val="tx1"/>
                        </a:buClr>
                        <a:buSzPct val="100000"/>
                        <a:defRPr sz="2000">
                          <a:solidFill>
                            <a:schemeClr val="tx1"/>
                          </a:solidFill>
                          <a:latin typeface="Book Antiqua" pitchFamily="18" charset="0"/>
                          <a:ea typeface="MS PGothic" pitchFamily="34" charset="-128"/>
                        </a:defRPr>
                      </a:lvl2pPr>
                      <a:lvl3pPr marL="1143000" indent="-228600">
                        <a:spcBef>
                          <a:spcPct val="20000"/>
                        </a:spcBef>
                        <a:buClr>
                          <a:schemeClr val="tx1"/>
                        </a:buClr>
                        <a:buSzPct val="65000"/>
                        <a:buFont typeface="Monotype Sorts" charset="2"/>
                        <a:defRPr>
                          <a:solidFill>
                            <a:schemeClr val="tx1"/>
                          </a:solidFill>
                          <a:latin typeface="Book Antiqua" pitchFamily="18" charset="0"/>
                          <a:ea typeface="MS PGothic" pitchFamily="34" charset="-128"/>
                        </a:defRPr>
                      </a:lvl3pPr>
                      <a:lvl4pPr marL="1600200" indent="-228600">
                        <a:spcBef>
                          <a:spcPct val="20000"/>
                        </a:spcBef>
                        <a:buClr>
                          <a:schemeClr val="tx1"/>
                        </a:buClr>
                        <a:buSzPct val="100000"/>
                        <a:defRPr sz="1600">
                          <a:solidFill>
                            <a:schemeClr val="tx1"/>
                          </a:solidFill>
                          <a:latin typeface="Book Antiqua" pitchFamily="18" charset="0"/>
                          <a:ea typeface="MS PGothic" pitchFamily="34" charset="-128"/>
                        </a:defRPr>
                      </a:lvl4pPr>
                      <a:lvl5pPr marL="2057400" indent="-228600">
                        <a:spcBef>
                          <a:spcPct val="20000"/>
                        </a:spcBef>
                        <a:buClr>
                          <a:schemeClr val="tx1"/>
                        </a:buClr>
                        <a:buSzPct val="100000"/>
                        <a:defRPr sz="1600">
                          <a:solidFill>
                            <a:schemeClr val="tx1"/>
                          </a:solidFill>
                          <a:latin typeface="Book Antiqua" pitchFamily="18" charset="0"/>
                          <a:ea typeface="MS PGothic" pitchFamily="34" charset="-128"/>
                        </a:defRPr>
                      </a:lvl5pPr>
                      <a:lvl6pPr marL="25146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6pPr>
                      <a:lvl7pPr marL="29718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7pPr>
                      <a:lvl8pPr marL="34290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8pPr>
                      <a:lvl9pPr marL="38862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9p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Monotype Sorts" charset="2"/>
                        <a:buNone/>
                        <a:tabLst/>
                      </a:pPr>
                      <a:r>
                        <a:rPr kumimoji="0" lang="en-AU" altLang="en-US" sz="2400" b="0" i="0" u="none" strike="noStrike" cap="none" normalizeH="0" baseline="0">
                          <a:ln>
                            <a:noFill/>
                          </a:ln>
                          <a:solidFill>
                            <a:schemeClr val="tx2"/>
                          </a:solidFill>
                          <a:effectLst/>
                          <a:latin typeface="Book Antiqua" pitchFamily="18" charset="0"/>
                          <a:ea typeface="MS PGothic" pitchFamily="34" charset="-128"/>
                        </a:rPr>
                        <a:t>…</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r h="836612">
                <a:tc>
                  <a:txBody>
                    <a:bodyPr/>
                    <a:lstStyle>
                      <a:lvl1pPr>
                        <a:spcBef>
                          <a:spcPct val="20000"/>
                        </a:spcBef>
                        <a:buClr>
                          <a:schemeClr val="tx1"/>
                        </a:buClr>
                        <a:buSzPct val="75000"/>
                        <a:buFont typeface="Monotype Sorts" charset="2"/>
                        <a:defRPr sz="2400">
                          <a:solidFill>
                            <a:schemeClr val="tx1"/>
                          </a:solidFill>
                          <a:latin typeface="Book Antiqua" pitchFamily="18" charset="0"/>
                          <a:ea typeface="MS PGothic" pitchFamily="34" charset="-128"/>
                        </a:defRPr>
                      </a:lvl1pPr>
                      <a:lvl2pPr marL="742950" indent="-285750">
                        <a:spcBef>
                          <a:spcPct val="20000"/>
                        </a:spcBef>
                        <a:buClr>
                          <a:schemeClr val="tx1"/>
                        </a:buClr>
                        <a:buSzPct val="100000"/>
                        <a:defRPr sz="2000">
                          <a:solidFill>
                            <a:schemeClr val="tx1"/>
                          </a:solidFill>
                          <a:latin typeface="Book Antiqua" pitchFamily="18" charset="0"/>
                          <a:ea typeface="MS PGothic" pitchFamily="34" charset="-128"/>
                        </a:defRPr>
                      </a:lvl2pPr>
                      <a:lvl3pPr marL="1143000" indent="-228600">
                        <a:spcBef>
                          <a:spcPct val="20000"/>
                        </a:spcBef>
                        <a:buClr>
                          <a:schemeClr val="tx1"/>
                        </a:buClr>
                        <a:buSzPct val="65000"/>
                        <a:buFont typeface="Monotype Sorts" charset="2"/>
                        <a:defRPr>
                          <a:solidFill>
                            <a:schemeClr val="tx1"/>
                          </a:solidFill>
                          <a:latin typeface="Book Antiqua" pitchFamily="18" charset="0"/>
                          <a:ea typeface="MS PGothic" pitchFamily="34" charset="-128"/>
                        </a:defRPr>
                      </a:lvl3pPr>
                      <a:lvl4pPr marL="1600200" indent="-228600">
                        <a:spcBef>
                          <a:spcPct val="20000"/>
                        </a:spcBef>
                        <a:buClr>
                          <a:schemeClr val="tx1"/>
                        </a:buClr>
                        <a:buSzPct val="100000"/>
                        <a:defRPr sz="1600">
                          <a:solidFill>
                            <a:schemeClr val="tx1"/>
                          </a:solidFill>
                          <a:latin typeface="Book Antiqua" pitchFamily="18" charset="0"/>
                          <a:ea typeface="MS PGothic" pitchFamily="34" charset="-128"/>
                        </a:defRPr>
                      </a:lvl4pPr>
                      <a:lvl5pPr marL="2057400" indent="-228600">
                        <a:spcBef>
                          <a:spcPct val="20000"/>
                        </a:spcBef>
                        <a:buClr>
                          <a:schemeClr val="tx1"/>
                        </a:buClr>
                        <a:buSzPct val="100000"/>
                        <a:defRPr sz="1600">
                          <a:solidFill>
                            <a:schemeClr val="tx1"/>
                          </a:solidFill>
                          <a:latin typeface="Book Antiqua" pitchFamily="18" charset="0"/>
                          <a:ea typeface="MS PGothic" pitchFamily="34" charset="-128"/>
                        </a:defRPr>
                      </a:lvl5pPr>
                      <a:lvl6pPr marL="25146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6pPr>
                      <a:lvl7pPr marL="29718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7pPr>
                      <a:lvl8pPr marL="34290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8pPr>
                      <a:lvl9pPr marL="38862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9p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Monotype Sorts" charset="2"/>
                        <a:buNone/>
                        <a:tabLst/>
                      </a:pPr>
                      <a:r>
                        <a:rPr kumimoji="0" lang="en-AU" altLang="en-US" sz="2400" b="0" i="0" u="none" strike="noStrike" cap="none" normalizeH="0" baseline="0">
                          <a:ln>
                            <a:noFill/>
                          </a:ln>
                          <a:solidFill>
                            <a:schemeClr val="tx2"/>
                          </a:solidFill>
                          <a:effectLst/>
                          <a:latin typeface="Book Antiqua" pitchFamily="18" charset="0"/>
                          <a:ea typeface="MS PGothic" pitchFamily="34" charset="-128"/>
                        </a:rPr>
                        <a:t>Fn</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bl>
          </a:graphicData>
        </a:graphic>
      </p:graphicFrame>
      <p:sp>
        <p:nvSpPr>
          <p:cNvPr id="7" name="AutoShape 4">
            <a:extLst>
              <a:ext uri="{FF2B5EF4-FFF2-40B4-BE49-F238E27FC236}">
                <a16:creationId xmlns:a16="http://schemas.microsoft.com/office/drawing/2014/main" id="{E8A5D731-42F3-234C-9B98-F9B1B7424A9C}"/>
              </a:ext>
            </a:extLst>
          </p:cNvPr>
          <p:cNvSpPr>
            <a:spLocks noChangeArrowheads="1"/>
          </p:cNvSpPr>
          <p:nvPr/>
        </p:nvSpPr>
        <p:spPr bwMode="auto">
          <a:xfrm>
            <a:off x="5351463" y="2297113"/>
            <a:ext cx="1931987" cy="3095625"/>
          </a:xfrm>
          <a:prstGeom prst="can">
            <a:avLst>
              <a:gd name="adj" fmla="val 40058"/>
            </a:avLst>
          </a:prstGeom>
          <a:noFill/>
          <a:ln w="12700">
            <a:solidFill>
              <a:schemeClr val="tx2"/>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endParaRPr lang="en-AU" altLang="en-US" sz="2400">
              <a:solidFill>
                <a:schemeClr val="tx2"/>
              </a:solidFill>
              <a:latin typeface="Helvetica Neue" charset="0"/>
            </a:endParaRPr>
          </a:p>
        </p:txBody>
      </p:sp>
      <p:sp>
        <p:nvSpPr>
          <p:cNvPr id="8" name="Rectangle 6">
            <a:extLst>
              <a:ext uri="{FF2B5EF4-FFF2-40B4-BE49-F238E27FC236}">
                <a16:creationId xmlns:a16="http://schemas.microsoft.com/office/drawing/2014/main" id="{8465C615-21FF-0B46-918C-34F5F1AF11EE}"/>
              </a:ext>
            </a:extLst>
          </p:cNvPr>
          <p:cNvSpPr>
            <a:spLocks noChangeArrowheads="1"/>
          </p:cNvSpPr>
          <p:nvPr/>
        </p:nvSpPr>
        <p:spPr bwMode="auto">
          <a:xfrm>
            <a:off x="5527675" y="3179763"/>
            <a:ext cx="427038" cy="623887"/>
          </a:xfrm>
          <a:prstGeom prst="rect">
            <a:avLst/>
          </a:prstGeom>
          <a:noFill/>
          <a:ln w="12700">
            <a:solidFill>
              <a:schemeClr val="tx2"/>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2400">
                <a:solidFill>
                  <a:schemeClr val="tx2"/>
                </a:solidFill>
                <a:latin typeface="Helvetica Neue" charset="0"/>
              </a:rPr>
              <a:t>P3</a:t>
            </a:r>
          </a:p>
        </p:txBody>
      </p:sp>
      <p:sp>
        <p:nvSpPr>
          <p:cNvPr id="9" name="Rectangle 7">
            <a:extLst>
              <a:ext uri="{FF2B5EF4-FFF2-40B4-BE49-F238E27FC236}">
                <a16:creationId xmlns:a16="http://schemas.microsoft.com/office/drawing/2014/main" id="{CEF37B36-8DF8-8E4E-A191-C7FEAA185BD9}"/>
              </a:ext>
            </a:extLst>
          </p:cNvPr>
          <p:cNvSpPr>
            <a:spLocks noChangeArrowheads="1"/>
          </p:cNvSpPr>
          <p:nvPr/>
        </p:nvSpPr>
        <p:spPr bwMode="auto">
          <a:xfrm>
            <a:off x="6075363" y="3155950"/>
            <a:ext cx="427037" cy="623888"/>
          </a:xfrm>
          <a:prstGeom prst="rect">
            <a:avLst/>
          </a:prstGeom>
          <a:noFill/>
          <a:ln w="12700">
            <a:solidFill>
              <a:schemeClr val="tx2"/>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2400">
                <a:solidFill>
                  <a:schemeClr val="tx2"/>
                </a:solidFill>
                <a:latin typeface="Helvetica Neue" charset="0"/>
              </a:rPr>
              <a:t>P2</a:t>
            </a:r>
          </a:p>
        </p:txBody>
      </p:sp>
      <p:sp>
        <p:nvSpPr>
          <p:cNvPr id="10" name="Rectangle 9">
            <a:extLst>
              <a:ext uri="{FF2B5EF4-FFF2-40B4-BE49-F238E27FC236}">
                <a16:creationId xmlns:a16="http://schemas.microsoft.com/office/drawing/2014/main" id="{1DDEC408-E6FA-7143-B954-B03AA5E477AD}"/>
              </a:ext>
            </a:extLst>
          </p:cNvPr>
          <p:cNvSpPr>
            <a:spLocks noChangeArrowheads="1"/>
          </p:cNvSpPr>
          <p:nvPr/>
        </p:nvSpPr>
        <p:spPr bwMode="auto">
          <a:xfrm>
            <a:off x="5499100" y="3868738"/>
            <a:ext cx="427038" cy="623887"/>
          </a:xfrm>
          <a:prstGeom prst="rect">
            <a:avLst/>
          </a:prstGeom>
          <a:noFill/>
          <a:ln w="12700">
            <a:solidFill>
              <a:schemeClr val="tx2"/>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2400">
                <a:solidFill>
                  <a:schemeClr val="tx2"/>
                </a:solidFill>
                <a:latin typeface="Helvetica Neue" charset="0"/>
              </a:rPr>
              <a:t>P1</a:t>
            </a:r>
          </a:p>
        </p:txBody>
      </p:sp>
      <p:sp>
        <p:nvSpPr>
          <p:cNvPr id="11" name="Rectangle 14">
            <a:extLst>
              <a:ext uri="{FF2B5EF4-FFF2-40B4-BE49-F238E27FC236}">
                <a16:creationId xmlns:a16="http://schemas.microsoft.com/office/drawing/2014/main" id="{AD9959D8-2515-F64D-BBEA-068816857671}"/>
              </a:ext>
            </a:extLst>
          </p:cNvPr>
          <p:cNvSpPr>
            <a:spLocks noChangeArrowheads="1"/>
          </p:cNvSpPr>
          <p:nvPr/>
        </p:nvSpPr>
        <p:spPr bwMode="auto">
          <a:xfrm>
            <a:off x="6723063" y="4271963"/>
            <a:ext cx="427037" cy="623887"/>
          </a:xfrm>
          <a:prstGeom prst="rect">
            <a:avLst/>
          </a:prstGeom>
          <a:noFill/>
          <a:ln w="12700">
            <a:solidFill>
              <a:schemeClr val="tx2"/>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2400">
                <a:solidFill>
                  <a:schemeClr val="tx2"/>
                </a:solidFill>
                <a:latin typeface="Helvetica Neue" charset="0"/>
              </a:rPr>
              <a:t>P</a:t>
            </a:r>
            <a:r>
              <a:rPr lang="en-AU" altLang="en-US" sz="1800">
                <a:solidFill>
                  <a:schemeClr val="tx2"/>
                </a:solidFill>
                <a:latin typeface="Helvetica Neue" charset="0"/>
              </a:rPr>
              <a:t>m</a:t>
            </a:r>
            <a:endParaRPr lang="en-AU" altLang="en-US" sz="2400">
              <a:solidFill>
                <a:schemeClr val="tx2"/>
              </a:solidFill>
              <a:latin typeface="Helvetica Neue" charset="0"/>
            </a:endParaRPr>
          </a:p>
        </p:txBody>
      </p:sp>
      <p:graphicFrame>
        <p:nvGraphicFramePr>
          <p:cNvPr id="12" name="Group 30">
            <a:extLst>
              <a:ext uri="{FF2B5EF4-FFF2-40B4-BE49-F238E27FC236}">
                <a16:creationId xmlns:a16="http://schemas.microsoft.com/office/drawing/2014/main" id="{71760179-8835-7D4C-8034-BDAE0B834917}"/>
              </a:ext>
            </a:extLst>
          </p:cNvPr>
          <p:cNvGraphicFramePr>
            <a:graphicFrameLocks/>
          </p:cNvGraphicFramePr>
          <p:nvPr>
            <p:extLst>
              <p:ext uri="{D42A27DB-BD31-4B8C-83A1-F6EECF244321}">
                <p14:modId xmlns:p14="http://schemas.microsoft.com/office/powerpoint/2010/main" val="2240383995"/>
              </p:ext>
            </p:extLst>
          </p:nvPr>
        </p:nvGraphicFramePr>
        <p:xfrm>
          <a:off x="1163782" y="2733675"/>
          <a:ext cx="1338118" cy="3313113"/>
        </p:xfrm>
        <a:graphic>
          <a:graphicData uri="http://schemas.openxmlformats.org/drawingml/2006/table">
            <a:tbl>
              <a:tblPr/>
              <a:tblGrid>
                <a:gridCol w="1338118">
                  <a:extLst>
                    <a:ext uri="{9D8B030D-6E8A-4147-A177-3AD203B41FA5}">
                      <a16:colId xmlns:a16="http://schemas.microsoft.com/office/drawing/2014/main" val="20000"/>
                    </a:ext>
                  </a:extLst>
                </a:gridCol>
              </a:tblGrid>
              <a:tr h="828675">
                <a:tc>
                  <a:txBody>
                    <a:bodyPr/>
                    <a:lstStyle>
                      <a:lvl1pPr>
                        <a:spcBef>
                          <a:spcPct val="20000"/>
                        </a:spcBef>
                        <a:buClr>
                          <a:schemeClr val="tx1"/>
                        </a:buClr>
                        <a:buSzPct val="75000"/>
                        <a:buFont typeface="Monotype Sorts" charset="2"/>
                        <a:defRPr sz="2400">
                          <a:solidFill>
                            <a:schemeClr val="tx1"/>
                          </a:solidFill>
                          <a:latin typeface="Book Antiqua" pitchFamily="18" charset="0"/>
                          <a:ea typeface="MS PGothic" pitchFamily="34" charset="-128"/>
                        </a:defRPr>
                      </a:lvl1pPr>
                      <a:lvl2pPr marL="742950" indent="-285750">
                        <a:spcBef>
                          <a:spcPct val="20000"/>
                        </a:spcBef>
                        <a:buClr>
                          <a:schemeClr val="tx1"/>
                        </a:buClr>
                        <a:buSzPct val="100000"/>
                        <a:defRPr sz="2000">
                          <a:solidFill>
                            <a:schemeClr val="tx1"/>
                          </a:solidFill>
                          <a:latin typeface="Book Antiqua" pitchFamily="18" charset="0"/>
                          <a:ea typeface="MS PGothic" pitchFamily="34" charset="-128"/>
                        </a:defRPr>
                      </a:lvl2pPr>
                      <a:lvl3pPr marL="1143000" indent="-228600">
                        <a:spcBef>
                          <a:spcPct val="20000"/>
                        </a:spcBef>
                        <a:buClr>
                          <a:schemeClr val="tx1"/>
                        </a:buClr>
                        <a:buSzPct val="65000"/>
                        <a:buFont typeface="Monotype Sorts" charset="2"/>
                        <a:defRPr>
                          <a:solidFill>
                            <a:schemeClr val="tx1"/>
                          </a:solidFill>
                          <a:latin typeface="Book Antiqua" pitchFamily="18" charset="0"/>
                          <a:ea typeface="MS PGothic" pitchFamily="34" charset="-128"/>
                        </a:defRPr>
                      </a:lvl3pPr>
                      <a:lvl4pPr marL="1600200" indent="-228600">
                        <a:spcBef>
                          <a:spcPct val="20000"/>
                        </a:spcBef>
                        <a:buClr>
                          <a:schemeClr val="tx1"/>
                        </a:buClr>
                        <a:buSzPct val="100000"/>
                        <a:defRPr sz="1600">
                          <a:solidFill>
                            <a:schemeClr val="tx1"/>
                          </a:solidFill>
                          <a:latin typeface="Book Antiqua" pitchFamily="18" charset="0"/>
                          <a:ea typeface="MS PGothic" pitchFamily="34" charset="-128"/>
                        </a:defRPr>
                      </a:lvl4pPr>
                      <a:lvl5pPr marL="2057400" indent="-228600">
                        <a:spcBef>
                          <a:spcPct val="20000"/>
                        </a:spcBef>
                        <a:buClr>
                          <a:schemeClr val="tx1"/>
                        </a:buClr>
                        <a:buSzPct val="100000"/>
                        <a:defRPr sz="1600">
                          <a:solidFill>
                            <a:schemeClr val="tx1"/>
                          </a:solidFill>
                          <a:latin typeface="Book Antiqua" pitchFamily="18" charset="0"/>
                          <a:ea typeface="MS PGothic" pitchFamily="34" charset="-128"/>
                        </a:defRPr>
                      </a:lvl5pPr>
                      <a:lvl6pPr marL="25146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6pPr>
                      <a:lvl7pPr marL="29718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7pPr>
                      <a:lvl8pPr marL="34290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8pPr>
                      <a:lvl9pPr marL="38862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9p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Monotype Sorts" charset="2"/>
                        <a:buNone/>
                        <a:tabLst/>
                      </a:pPr>
                      <a:r>
                        <a:rPr kumimoji="0" lang="en-AU" altLang="en-US" sz="2400" b="0" i="0" u="none" strike="noStrike" cap="none" normalizeH="0" baseline="0" dirty="0">
                          <a:ln>
                            <a:noFill/>
                          </a:ln>
                          <a:solidFill>
                            <a:schemeClr val="tx2"/>
                          </a:solidFill>
                          <a:effectLst/>
                          <a:latin typeface="Book Antiqua" pitchFamily="18" charset="0"/>
                          <a:ea typeface="MS PGothic" pitchFamily="34" charset="-128"/>
                        </a:rPr>
                        <a:t>P21</a:t>
                      </a:r>
                    </a:p>
                  </a:txBody>
                  <a:tcPr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828675">
                <a:tc>
                  <a:txBody>
                    <a:bodyPr/>
                    <a:lstStyle>
                      <a:lvl1pPr>
                        <a:spcBef>
                          <a:spcPct val="20000"/>
                        </a:spcBef>
                        <a:buClr>
                          <a:schemeClr val="tx1"/>
                        </a:buClr>
                        <a:buSzPct val="75000"/>
                        <a:buFont typeface="Monotype Sorts" charset="2"/>
                        <a:defRPr sz="2400">
                          <a:solidFill>
                            <a:schemeClr val="tx1"/>
                          </a:solidFill>
                          <a:latin typeface="Book Antiqua" pitchFamily="18" charset="0"/>
                          <a:ea typeface="MS PGothic" pitchFamily="34" charset="-128"/>
                        </a:defRPr>
                      </a:lvl1pPr>
                      <a:lvl2pPr marL="742950" indent="-285750">
                        <a:spcBef>
                          <a:spcPct val="20000"/>
                        </a:spcBef>
                        <a:buClr>
                          <a:schemeClr val="tx1"/>
                        </a:buClr>
                        <a:buSzPct val="100000"/>
                        <a:defRPr sz="2000">
                          <a:solidFill>
                            <a:schemeClr val="tx1"/>
                          </a:solidFill>
                          <a:latin typeface="Book Antiqua" pitchFamily="18" charset="0"/>
                          <a:ea typeface="MS PGothic" pitchFamily="34" charset="-128"/>
                        </a:defRPr>
                      </a:lvl2pPr>
                      <a:lvl3pPr marL="1143000" indent="-228600">
                        <a:spcBef>
                          <a:spcPct val="20000"/>
                        </a:spcBef>
                        <a:buClr>
                          <a:schemeClr val="tx1"/>
                        </a:buClr>
                        <a:buSzPct val="65000"/>
                        <a:buFont typeface="Monotype Sorts" charset="2"/>
                        <a:defRPr>
                          <a:solidFill>
                            <a:schemeClr val="tx1"/>
                          </a:solidFill>
                          <a:latin typeface="Book Antiqua" pitchFamily="18" charset="0"/>
                          <a:ea typeface="MS PGothic" pitchFamily="34" charset="-128"/>
                        </a:defRPr>
                      </a:lvl3pPr>
                      <a:lvl4pPr marL="1600200" indent="-228600">
                        <a:spcBef>
                          <a:spcPct val="20000"/>
                        </a:spcBef>
                        <a:buClr>
                          <a:schemeClr val="tx1"/>
                        </a:buClr>
                        <a:buSzPct val="100000"/>
                        <a:defRPr sz="1600">
                          <a:solidFill>
                            <a:schemeClr val="tx1"/>
                          </a:solidFill>
                          <a:latin typeface="Book Antiqua" pitchFamily="18" charset="0"/>
                          <a:ea typeface="MS PGothic" pitchFamily="34" charset="-128"/>
                        </a:defRPr>
                      </a:lvl4pPr>
                      <a:lvl5pPr marL="2057400" indent="-228600">
                        <a:spcBef>
                          <a:spcPct val="20000"/>
                        </a:spcBef>
                        <a:buClr>
                          <a:schemeClr val="tx1"/>
                        </a:buClr>
                        <a:buSzPct val="100000"/>
                        <a:defRPr sz="1600">
                          <a:solidFill>
                            <a:schemeClr val="tx1"/>
                          </a:solidFill>
                          <a:latin typeface="Book Antiqua" pitchFamily="18" charset="0"/>
                          <a:ea typeface="MS PGothic" pitchFamily="34" charset="-128"/>
                        </a:defRPr>
                      </a:lvl5pPr>
                      <a:lvl6pPr marL="25146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6pPr>
                      <a:lvl7pPr marL="29718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7pPr>
                      <a:lvl8pPr marL="34290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8pPr>
                      <a:lvl9pPr marL="38862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9p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Monotype Sorts" charset="2"/>
                        <a:buNone/>
                        <a:tabLst/>
                      </a:pPr>
                      <a:r>
                        <a:rPr kumimoji="0" lang="en-AU" altLang="en-US" sz="2400" b="0" i="0" u="none" strike="noStrike" cap="none" normalizeH="0" baseline="0">
                          <a:ln>
                            <a:noFill/>
                          </a:ln>
                          <a:solidFill>
                            <a:schemeClr val="tx2"/>
                          </a:solidFill>
                          <a:effectLst/>
                          <a:latin typeface="Book Antiqua" pitchFamily="18" charset="0"/>
                          <a:ea typeface="MS PGothic" pitchFamily="34" charset="-128"/>
                        </a:rPr>
                        <a:t>P3</a:t>
                      </a:r>
                    </a:p>
                  </a:txBody>
                  <a:tcPr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827088">
                <a:tc>
                  <a:txBody>
                    <a:bodyPr/>
                    <a:lstStyle>
                      <a:lvl1pPr>
                        <a:spcBef>
                          <a:spcPct val="20000"/>
                        </a:spcBef>
                        <a:buClr>
                          <a:schemeClr val="tx1"/>
                        </a:buClr>
                        <a:buSzPct val="75000"/>
                        <a:buFont typeface="Monotype Sorts" charset="2"/>
                        <a:defRPr sz="2400">
                          <a:solidFill>
                            <a:schemeClr val="tx1"/>
                          </a:solidFill>
                          <a:latin typeface="Book Antiqua" pitchFamily="18" charset="0"/>
                          <a:ea typeface="MS PGothic" pitchFamily="34" charset="-128"/>
                        </a:defRPr>
                      </a:lvl1pPr>
                      <a:lvl2pPr marL="742950" indent="-285750">
                        <a:spcBef>
                          <a:spcPct val="20000"/>
                        </a:spcBef>
                        <a:buClr>
                          <a:schemeClr val="tx1"/>
                        </a:buClr>
                        <a:buSzPct val="100000"/>
                        <a:defRPr sz="2000">
                          <a:solidFill>
                            <a:schemeClr val="tx1"/>
                          </a:solidFill>
                          <a:latin typeface="Book Antiqua" pitchFamily="18" charset="0"/>
                          <a:ea typeface="MS PGothic" pitchFamily="34" charset="-128"/>
                        </a:defRPr>
                      </a:lvl2pPr>
                      <a:lvl3pPr marL="1143000" indent="-228600">
                        <a:spcBef>
                          <a:spcPct val="20000"/>
                        </a:spcBef>
                        <a:buClr>
                          <a:schemeClr val="tx1"/>
                        </a:buClr>
                        <a:buSzPct val="65000"/>
                        <a:buFont typeface="Monotype Sorts" charset="2"/>
                        <a:defRPr>
                          <a:solidFill>
                            <a:schemeClr val="tx1"/>
                          </a:solidFill>
                          <a:latin typeface="Book Antiqua" pitchFamily="18" charset="0"/>
                          <a:ea typeface="MS PGothic" pitchFamily="34" charset="-128"/>
                        </a:defRPr>
                      </a:lvl3pPr>
                      <a:lvl4pPr marL="1600200" indent="-228600">
                        <a:spcBef>
                          <a:spcPct val="20000"/>
                        </a:spcBef>
                        <a:buClr>
                          <a:schemeClr val="tx1"/>
                        </a:buClr>
                        <a:buSzPct val="100000"/>
                        <a:defRPr sz="1600">
                          <a:solidFill>
                            <a:schemeClr val="tx1"/>
                          </a:solidFill>
                          <a:latin typeface="Book Antiqua" pitchFamily="18" charset="0"/>
                          <a:ea typeface="MS PGothic" pitchFamily="34" charset="-128"/>
                        </a:defRPr>
                      </a:lvl4pPr>
                      <a:lvl5pPr marL="2057400" indent="-228600">
                        <a:spcBef>
                          <a:spcPct val="20000"/>
                        </a:spcBef>
                        <a:buClr>
                          <a:schemeClr val="tx1"/>
                        </a:buClr>
                        <a:buSzPct val="100000"/>
                        <a:defRPr sz="1600">
                          <a:solidFill>
                            <a:schemeClr val="tx1"/>
                          </a:solidFill>
                          <a:latin typeface="Book Antiqua" pitchFamily="18" charset="0"/>
                          <a:ea typeface="MS PGothic" pitchFamily="34" charset="-128"/>
                        </a:defRPr>
                      </a:lvl5pPr>
                      <a:lvl6pPr marL="25146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6pPr>
                      <a:lvl7pPr marL="29718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7pPr>
                      <a:lvl8pPr marL="34290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8pPr>
                      <a:lvl9pPr marL="38862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9p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Monotype Sorts" charset="2"/>
                        <a:buNone/>
                        <a:tabLst/>
                      </a:pPr>
                      <a:r>
                        <a:rPr kumimoji="0" lang="en-AU" altLang="en-US" sz="2400" b="0" i="0" u="none" strike="noStrike" cap="none" normalizeH="0" baseline="0">
                          <a:ln>
                            <a:noFill/>
                          </a:ln>
                          <a:solidFill>
                            <a:schemeClr val="tx2"/>
                          </a:solidFill>
                          <a:effectLst/>
                          <a:latin typeface="Book Antiqua" pitchFamily="18" charset="0"/>
                          <a:ea typeface="MS PGothic" pitchFamily="34" charset="-128"/>
                        </a:rPr>
                        <a:t>…</a:t>
                      </a:r>
                    </a:p>
                  </a:txBody>
                  <a:tcPr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828675">
                <a:tc>
                  <a:txBody>
                    <a:bodyPr/>
                    <a:lstStyle>
                      <a:lvl1pPr>
                        <a:spcBef>
                          <a:spcPct val="20000"/>
                        </a:spcBef>
                        <a:buClr>
                          <a:schemeClr val="tx1"/>
                        </a:buClr>
                        <a:buSzPct val="75000"/>
                        <a:buFont typeface="Monotype Sorts" charset="2"/>
                        <a:defRPr sz="2400">
                          <a:solidFill>
                            <a:schemeClr val="tx1"/>
                          </a:solidFill>
                          <a:latin typeface="Book Antiqua" pitchFamily="18" charset="0"/>
                          <a:ea typeface="MS PGothic" pitchFamily="34" charset="-128"/>
                        </a:defRPr>
                      </a:lvl1pPr>
                      <a:lvl2pPr marL="742950" indent="-285750">
                        <a:spcBef>
                          <a:spcPct val="20000"/>
                        </a:spcBef>
                        <a:buClr>
                          <a:schemeClr val="tx1"/>
                        </a:buClr>
                        <a:buSzPct val="100000"/>
                        <a:defRPr sz="2000">
                          <a:solidFill>
                            <a:schemeClr val="tx1"/>
                          </a:solidFill>
                          <a:latin typeface="Book Antiqua" pitchFamily="18" charset="0"/>
                          <a:ea typeface="MS PGothic" pitchFamily="34" charset="-128"/>
                        </a:defRPr>
                      </a:lvl2pPr>
                      <a:lvl3pPr marL="1143000" indent="-228600">
                        <a:spcBef>
                          <a:spcPct val="20000"/>
                        </a:spcBef>
                        <a:buClr>
                          <a:schemeClr val="tx1"/>
                        </a:buClr>
                        <a:buSzPct val="65000"/>
                        <a:buFont typeface="Monotype Sorts" charset="2"/>
                        <a:defRPr>
                          <a:solidFill>
                            <a:schemeClr val="tx1"/>
                          </a:solidFill>
                          <a:latin typeface="Book Antiqua" pitchFamily="18" charset="0"/>
                          <a:ea typeface="MS PGothic" pitchFamily="34" charset="-128"/>
                        </a:defRPr>
                      </a:lvl3pPr>
                      <a:lvl4pPr marL="1600200" indent="-228600">
                        <a:spcBef>
                          <a:spcPct val="20000"/>
                        </a:spcBef>
                        <a:buClr>
                          <a:schemeClr val="tx1"/>
                        </a:buClr>
                        <a:buSzPct val="100000"/>
                        <a:defRPr sz="1600">
                          <a:solidFill>
                            <a:schemeClr val="tx1"/>
                          </a:solidFill>
                          <a:latin typeface="Book Antiqua" pitchFamily="18" charset="0"/>
                          <a:ea typeface="MS PGothic" pitchFamily="34" charset="-128"/>
                        </a:defRPr>
                      </a:lvl4pPr>
                      <a:lvl5pPr marL="2057400" indent="-228600">
                        <a:spcBef>
                          <a:spcPct val="20000"/>
                        </a:spcBef>
                        <a:buClr>
                          <a:schemeClr val="tx1"/>
                        </a:buClr>
                        <a:buSzPct val="100000"/>
                        <a:defRPr sz="1600">
                          <a:solidFill>
                            <a:schemeClr val="tx1"/>
                          </a:solidFill>
                          <a:latin typeface="Book Antiqua" pitchFamily="18" charset="0"/>
                          <a:ea typeface="MS PGothic" pitchFamily="34" charset="-128"/>
                        </a:defRPr>
                      </a:lvl5pPr>
                      <a:lvl6pPr marL="25146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6pPr>
                      <a:lvl7pPr marL="29718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7pPr>
                      <a:lvl8pPr marL="34290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8pPr>
                      <a:lvl9pPr marL="3886200" indent="-228600" eaLnBrk="0" fontAlgn="base" hangingPunct="0">
                        <a:spcBef>
                          <a:spcPct val="20000"/>
                        </a:spcBef>
                        <a:spcAft>
                          <a:spcPct val="0"/>
                        </a:spcAft>
                        <a:buClr>
                          <a:schemeClr val="tx1"/>
                        </a:buClr>
                        <a:buSzPct val="100000"/>
                        <a:defRPr sz="1600">
                          <a:solidFill>
                            <a:schemeClr val="tx1"/>
                          </a:solidFill>
                          <a:latin typeface="Book Antiqua" pitchFamily="18" charset="0"/>
                          <a:ea typeface="MS PGothic" pitchFamily="34" charset="-128"/>
                        </a:defRPr>
                      </a:lvl9pPr>
                    </a:lstStyle>
                    <a:p>
                      <a:pPr marL="0" marR="0" lvl="0" indent="0" algn="l" defTabSz="914400" rtl="0" eaLnBrk="0" fontAlgn="base" latinLnBrk="0" hangingPunct="0">
                        <a:lnSpc>
                          <a:spcPct val="100000"/>
                        </a:lnSpc>
                        <a:spcBef>
                          <a:spcPct val="20000"/>
                        </a:spcBef>
                        <a:spcAft>
                          <a:spcPct val="0"/>
                        </a:spcAft>
                        <a:buClr>
                          <a:schemeClr val="tx1"/>
                        </a:buClr>
                        <a:buSzPct val="75000"/>
                        <a:buFont typeface="Monotype Sorts" charset="2"/>
                        <a:buNone/>
                        <a:tabLst/>
                      </a:pPr>
                      <a:r>
                        <a:rPr kumimoji="0" lang="en-AU" altLang="en-US" sz="2400" b="0" i="0" u="none" strike="noStrike" cap="none" normalizeH="0" baseline="0" dirty="0">
                          <a:ln>
                            <a:noFill/>
                          </a:ln>
                          <a:solidFill>
                            <a:schemeClr val="tx2"/>
                          </a:solidFill>
                          <a:effectLst/>
                          <a:latin typeface="Book Antiqua" pitchFamily="18" charset="0"/>
                          <a:ea typeface="MS PGothic" pitchFamily="34" charset="-128"/>
                        </a:rPr>
                        <a:t>P12</a:t>
                      </a:r>
                    </a:p>
                  </a:txBody>
                  <a:tcPr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bl>
          </a:graphicData>
        </a:graphic>
      </p:graphicFrame>
      <p:sp>
        <p:nvSpPr>
          <p:cNvPr id="13" name="Rectangle 60">
            <a:extLst>
              <a:ext uri="{FF2B5EF4-FFF2-40B4-BE49-F238E27FC236}">
                <a16:creationId xmlns:a16="http://schemas.microsoft.com/office/drawing/2014/main" id="{CA55D551-6B93-314D-A48F-8F2C5AA9E497}"/>
              </a:ext>
            </a:extLst>
          </p:cNvPr>
          <p:cNvSpPr>
            <a:spLocks noChangeArrowheads="1"/>
          </p:cNvSpPr>
          <p:nvPr/>
        </p:nvSpPr>
        <p:spPr bwMode="auto">
          <a:xfrm>
            <a:off x="6067425" y="3929063"/>
            <a:ext cx="427038" cy="623887"/>
          </a:xfrm>
          <a:prstGeom prst="rect">
            <a:avLst/>
          </a:prstGeom>
          <a:noFill/>
          <a:ln w="12700">
            <a:solidFill>
              <a:schemeClr val="tx2"/>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2400">
                <a:solidFill>
                  <a:schemeClr val="tx2"/>
                </a:solidFill>
                <a:latin typeface="Helvetica Neue" charset="0"/>
              </a:rPr>
              <a:t>…</a:t>
            </a:r>
          </a:p>
        </p:txBody>
      </p:sp>
      <p:sp>
        <p:nvSpPr>
          <p:cNvPr id="14" name="AutoShape 61">
            <a:extLst>
              <a:ext uri="{FF2B5EF4-FFF2-40B4-BE49-F238E27FC236}">
                <a16:creationId xmlns:a16="http://schemas.microsoft.com/office/drawing/2014/main" id="{AFA6268A-FE6A-CB49-9247-47250FBB6CB0}"/>
              </a:ext>
            </a:extLst>
          </p:cNvPr>
          <p:cNvSpPr>
            <a:spLocks noChangeArrowheads="1"/>
          </p:cNvSpPr>
          <p:nvPr/>
        </p:nvSpPr>
        <p:spPr bwMode="auto">
          <a:xfrm rot="7670673">
            <a:off x="2435522" y="3188604"/>
            <a:ext cx="3162300" cy="1370012"/>
          </a:xfrm>
          <a:prstGeom prst="lightningBolt">
            <a:avLst/>
          </a:prstGeom>
          <a:noFill/>
          <a:ln w="12700">
            <a:solidFill>
              <a:schemeClr val="tx2"/>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rot="10800000" vert="eaVert" wrap="none" anchor="ct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endParaRPr lang="en-AU" altLang="en-US" sz="2400">
              <a:solidFill>
                <a:schemeClr val="tx2"/>
              </a:solidFill>
              <a:latin typeface="Helvetica Neue" charset="0"/>
            </a:endParaRPr>
          </a:p>
        </p:txBody>
      </p:sp>
      <p:sp>
        <p:nvSpPr>
          <p:cNvPr id="15" name="Text Box 63">
            <a:extLst>
              <a:ext uri="{FF2B5EF4-FFF2-40B4-BE49-F238E27FC236}">
                <a16:creationId xmlns:a16="http://schemas.microsoft.com/office/drawing/2014/main" id="{6A6F5099-5E2F-CE46-B7B1-193018DAF70B}"/>
              </a:ext>
            </a:extLst>
          </p:cNvPr>
          <p:cNvSpPr txBox="1">
            <a:spLocks noChangeArrowheads="1"/>
          </p:cNvSpPr>
          <p:nvPr/>
        </p:nvSpPr>
        <p:spPr bwMode="auto">
          <a:xfrm rot="19957434">
            <a:off x="2574565" y="4473717"/>
            <a:ext cx="2992437"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50000"/>
              </a:spcBef>
              <a:buClrTx/>
              <a:buSzTx/>
              <a:buFontTx/>
              <a:buNone/>
            </a:pPr>
            <a:r>
              <a:rPr lang="en-AU" altLang="en-US" sz="2400" dirty="0">
                <a:solidFill>
                  <a:schemeClr val="tx2"/>
                </a:solidFill>
                <a:latin typeface="Helvetica Neue" charset="0"/>
              </a:rPr>
              <a:t>Loaded on Demand</a:t>
            </a:r>
          </a:p>
          <a:p>
            <a:pPr algn="ctr">
              <a:spcBef>
                <a:spcPct val="50000"/>
              </a:spcBef>
              <a:buClrTx/>
              <a:buSzTx/>
              <a:buFontTx/>
              <a:buNone/>
            </a:pPr>
            <a:r>
              <a:rPr lang="en-AU" altLang="en-US" sz="2400" dirty="0">
                <a:solidFill>
                  <a:schemeClr val="tx2"/>
                </a:solidFill>
                <a:latin typeface="Helvetica Neue" charset="0"/>
              </a:rPr>
              <a:t>(pages are usually kept on buffer pool as long as possible)</a:t>
            </a:r>
          </a:p>
        </p:txBody>
      </p:sp>
      <p:sp>
        <p:nvSpPr>
          <p:cNvPr id="18" name="TextBox 17">
            <a:extLst>
              <a:ext uri="{FF2B5EF4-FFF2-40B4-BE49-F238E27FC236}">
                <a16:creationId xmlns:a16="http://schemas.microsoft.com/office/drawing/2014/main" id="{D41747FA-291F-2E7F-8AA5-1B7577B4E58C}"/>
              </a:ext>
            </a:extLst>
          </p:cNvPr>
          <p:cNvSpPr txBox="1"/>
          <p:nvPr/>
        </p:nvSpPr>
        <p:spPr>
          <a:xfrm>
            <a:off x="671942" y="1315524"/>
            <a:ext cx="8305801" cy="461665"/>
          </a:xfrm>
          <a:prstGeom prst="rect">
            <a:avLst/>
          </a:prstGeom>
          <a:noFill/>
        </p:spPr>
        <p:txBody>
          <a:bodyPr wrap="square">
            <a:spAutoFit/>
          </a:bodyPr>
          <a:lstStyle/>
          <a:p>
            <a:r>
              <a:rPr lang="en-AU" altLang="en-US" sz="2400" dirty="0">
                <a:latin typeface="Helvetica Neue" charset="0"/>
              </a:rPr>
              <a:t>Performance reason - disk read/writes are time consuming</a:t>
            </a:r>
          </a:p>
        </p:txBody>
      </p:sp>
    </p:spTree>
    <p:extLst>
      <p:ext uri="{BB962C8B-B14F-4D97-AF65-F5344CB8AC3E}">
        <p14:creationId xmlns:p14="http://schemas.microsoft.com/office/powerpoint/2010/main" val="1872603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A499F-FAC6-6F74-1ADD-E0F60E1FD8AE}"/>
              </a:ext>
            </a:extLst>
          </p:cNvPr>
          <p:cNvSpPr>
            <a:spLocks noGrp="1"/>
          </p:cNvSpPr>
          <p:nvPr>
            <p:ph idx="1"/>
          </p:nvPr>
        </p:nvSpPr>
        <p:spPr/>
        <p:txBody>
          <a:bodyPr/>
          <a:lstStyle/>
          <a:p>
            <a:r>
              <a:rPr lang="en-US" sz="2200" b="1" dirty="0"/>
              <a:t>Non-examinable resource:</a:t>
            </a:r>
          </a:p>
          <a:p>
            <a:r>
              <a:rPr lang="en-AU" sz="2000" b="0" i="0" dirty="0">
                <a:solidFill>
                  <a:srgbClr val="2D2D2D"/>
                </a:solidFill>
                <a:effectLst/>
                <a:latin typeface="Lato Extended"/>
              </a:rPr>
              <a:t>A good reading (non-examinable) - Here's a good resource on the basics of buffer management if you are really interested. Note that, this contents in this reading link (that are not covered by the lecture or tutorial) will not be examined - </a:t>
            </a:r>
            <a:r>
              <a:rPr lang="en-AU" sz="2000" b="0" i="0" u="sng" dirty="0">
                <a:effectLst/>
                <a:latin typeface="Lato Extended"/>
                <a:hlinkClick r:id="rId2"/>
              </a:rPr>
              <a:t>https://www.researchgate.net/publication/220225054_Principles_of_Database_Buffer_Management</a:t>
            </a:r>
            <a:endParaRPr lang="en-US" sz="2200" dirty="0"/>
          </a:p>
        </p:txBody>
      </p:sp>
      <p:sp>
        <p:nvSpPr>
          <p:cNvPr id="4" name="Title 3">
            <a:extLst>
              <a:ext uri="{FF2B5EF4-FFF2-40B4-BE49-F238E27FC236}">
                <a16:creationId xmlns:a16="http://schemas.microsoft.com/office/drawing/2014/main" id="{A0F306F3-56D4-896B-0523-775743886157}"/>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791930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F7409-F9EB-204F-9948-12280C1C8959}"/>
              </a:ext>
            </a:extLst>
          </p:cNvPr>
          <p:cNvSpPr>
            <a:spLocks noGrp="1"/>
          </p:cNvSpPr>
          <p:nvPr>
            <p:ph type="title"/>
          </p:nvPr>
        </p:nvSpPr>
        <p:spPr/>
        <p:txBody>
          <a:bodyPr/>
          <a:lstStyle/>
          <a:p>
            <a:r>
              <a:rPr lang="en-US" dirty="0"/>
              <a:t>Combining this knowledge with other topics we learnt before</a:t>
            </a:r>
          </a:p>
        </p:txBody>
      </p:sp>
      <p:sp>
        <p:nvSpPr>
          <p:cNvPr id="4" name="Slide Number Placeholder 3">
            <a:extLst>
              <a:ext uri="{FF2B5EF4-FFF2-40B4-BE49-F238E27FC236}">
                <a16:creationId xmlns:a16="http://schemas.microsoft.com/office/drawing/2014/main" id="{3700B5E5-468A-F440-9E0A-64732006F0AE}"/>
              </a:ext>
            </a:extLst>
          </p:cNvPr>
          <p:cNvSpPr>
            <a:spLocks noGrp="1"/>
          </p:cNvSpPr>
          <p:nvPr>
            <p:ph type="sldNum" sz="quarter" idx="12"/>
          </p:nvPr>
        </p:nvSpPr>
        <p:spPr/>
        <p:txBody>
          <a:bodyPr/>
          <a:lstStyle/>
          <a:p>
            <a:fld id="{DC22DD25-61AE-413C-B4D2-EF2365C9B2E1}" type="slidenum">
              <a:rPr lang="en-AU" noProof="0" smtClean="0"/>
              <a:t>15</a:t>
            </a:fld>
            <a:endParaRPr lang="en-AU" noProof="0"/>
          </a:p>
        </p:txBody>
      </p:sp>
      <p:sp>
        <p:nvSpPr>
          <p:cNvPr id="3" name="TextBox 2">
            <a:extLst>
              <a:ext uri="{FF2B5EF4-FFF2-40B4-BE49-F238E27FC236}">
                <a16:creationId xmlns:a16="http://schemas.microsoft.com/office/drawing/2014/main" id="{35DA3D40-F493-BC8F-8728-0EFA43B4D585}"/>
              </a:ext>
            </a:extLst>
          </p:cNvPr>
          <p:cNvSpPr txBox="1"/>
          <p:nvPr/>
        </p:nvSpPr>
        <p:spPr>
          <a:xfrm>
            <a:off x="121678" y="1414046"/>
            <a:ext cx="9178025" cy="1323439"/>
          </a:xfrm>
          <a:prstGeom prst="rect">
            <a:avLst/>
          </a:prstGeom>
          <a:noFill/>
        </p:spPr>
        <p:txBody>
          <a:bodyPr wrap="none" rtlCol="0">
            <a:spAutoFit/>
          </a:bodyPr>
          <a:lstStyle/>
          <a:p>
            <a:r>
              <a:rPr lang="en-US" sz="2000" dirty="0"/>
              <a:t>Let’s assume that a bitmap index is in memory while the hard disk became unavailable</a:t>
            </a:r>
          </a:p>
          <a:p>
            <a:endParaRPr lang="en-US" sz="2000" dirty="0"/>
          </a:p>
          <a:p>
            <a:r>
              <a:rPr lang="en-US" sz="2000" dirty="0"/>
              <a:t>If the system is designed to still run* while the disk is being recovered, </a:t>
            </a:r>
          </a:p>
          <a:p>
            <a:r>
              <a:rPr lang="en-US" sz="2000" dirty="0"/>
              <a:t>Can we still get answers for queries “How many people are in income level L1”?</a:t>
            </a:r>
          </a:p>
        </p:txBody>
      </p:sp>
      <p:graphicFrame>
        <p:nvGraphicFramePr>
          <p:cNvPr id="5" name="Table 5">
            <a:extLst>
              <a:ext uri="{FF2B5EF4-FFF2-40B4-BE49-F238E27FC236}">
                <a16:creationId xmlns:a16="http://schemas.microsoft.com/office/drawing/2014/main" id="{764A4225-9B09-6698-1D20-69A1AF4E468F}"/>
              </a:ext>
            </a:extLst>
          </p:cNvPr>
          <p:cNvGraphicFramePr>
            <a:graphicFrameLocks noGrp="1"/>
          </p:cNvGraphicFramePr>
          <p:nvPr>
            <p:extLst>
              <p:ext uri="{D42A27DB-BD31-4B8C-83A1-F6EECF244321}">
                <p14:modId xmlns:p14="http://schemas.microsoft.com/office/powerpoint/2010/main" val="2452807307"/>
              </p:ext>
            </p:extLst>
          </p:nvPr>
        </p:nvGraphicFramePr>
        <p:xfrm>
          <a:off x="221672" y="2921624"/>
          <a:ext cx="3934692" cy="2494280"/>
        </p:xfrm>
        <a:graphic>
          <a:graphicData uri="http://schemas.openxmlformats.org/drawingml/2006/table">
            <a:tbl>
              <a:tblPr firstRow="1" bandRow="1">
                <a:tableStyleId>{5C22544A-7EE6-4342-B048-85BDC9FD1C3A}</a:tableStyleId>
              </a:tblPr>
              <a:tblGrid>
                <a:gridCol w="845128">
                  <a:extLst>
                    <a:ext uri="{9D8B030D-6E8A-4147-A177-3AD203B41FA5}">
                      <a16:colId xmlns:a16="http://schemas.microsoft.com/office/drawing/2014/main" val="3736810200"/>
                    </a:ext>
                  </a:extLst>
                </a:gridCol>
                <a:gridCol w="817418">
                  <a:extLst>
                    <a:ext uri="{9D8B030D-6E8A-4147-A177-3AD203B41FA5}">
                      <a16:colId xmlns:a16="http://schemas.microsoft.com/office/drawing/2014/main" val="1432328841"/>
                    </a:ext>
                  </a:extLst>
                </a:gridCol>
                <a:gridCol w="734291">
                  <a:extLst>
                    <a:ext uri="{9D8B030D-6E8A-4147-A177-3AD203B41FA5}">
                      <a16:colId xmlns:a16="http://schemas.microsoft.com/office/drawing/2014/main" val="1351623216"/>
                    </a:ext>
                  </a:extLst>
                </a:gridCol>
                <a:gridCol w="1537855">
                  <a:extLst>
                    <a:ext uri="{9D8B030D-6E8A-4147-A177-3AD203B41FA5}">
                      <a16:colId xmlns:a16="http://schemas.microsoft.com/office/drawing/2014/main" val="2723104974"/>
                    </a:ext>
                  </a:extLst>
                </a:gridCol>
              </a:tblGrid>
              <a:tr h="370840">
                <a:tc>
                  <a:txBody>
                    <a:bodyPr/>
                    <a:lstStyle/>
                    <a:p>
                      <a:r>
                        <a:rPr lang="en-US" dirty="0"/>
                        <a:t>Record Num</a:t>
                      </a:r>
                    </a:p>
                  </a:txBody>
                  <a:tcPr/>
                </a:tc>
                <a:tc>
                  <a:txBody>
                    <a:bodyPr/>
                    <a:lstStyle/>
                    <a:p>
                      <a:r>
                        <a:rPr lang="en-US" dirty="0"/>
                        <a:t>Name</a:t>
                      </a:r>
                    </a:p>
                  </a:txBody>
                  <a:tcPr/>
                </a:tc>
                <a:tc>
                  <a:txBody>
                    <a:bodyPr/>
                    <a:lstStyle/>
                    <a:p>
                      <a:r>
                        <a:rPr lang="en-US" dirty="0"/>
                        <a:t>State</a:t>
                      </a:r>
                    </a:p>
                  </a:txBody>
                  <a:tcPr/>
                </a:tc>
                <a:tc>
                  <a:txBody>
                    <a:bodyPr/>
                    <a:lstStyle/>
                    <a:p>
                      <a:r>
                        <a:rPr lang="en-US" dirty="0" err="1"/>
                        <a:t>Income_level</a:t>
                      </a:r>
                      <a:endParaRPr lang="en-US" dirty="0"/>
                    </a:p>
                  </a:txBody>
                  <a:tcPr/>
                </a:tc>
                <a:extLst>
                  <a:ext uri="{0D108BD9-81ED-4DB2-BD59-A6C34878D82A}">
                    <a16:rowId xmlns:a16="http://schemas.microsoft.com/office/drawing/2014/main" val="2620755323"/>
                  </a:ext>
                </a:extLst>
              </a:tr>
              <a:tr h="370840">
                <a:tc>
                  <a:txBody>
                    <a:bodyPr/>
                    <a:lstStyle/>
                    <a:p>
                      <a:r>
                        <a:rPr lang="en-US" dirty="0"/>
                        <a:t>0</a:t>
                      </a:r>
                    </a:p>
                  </a:txBody>
                  <a:tcPr/>
                </a:tc>
                <a:tc>
                  <a:txBody>
                    <a:bodyPr/>
                    <a:lstStyle/>
                    <a:p>
                      <a:r>
                        <a:rPr lang="en-US" dirty="0"/>
                        <a:t>John</a:t>
                      </a:r>
                    </a:p>
                  </a:txBody>
                  <a:tcPr/>
                </a:tc>
                <a:tc>
                  <a:txBody>
                    <a:bodyPr/>
                    <a:lstStyle/>
                    <a:p>
                      <a:r>
                        <a:rPr lang="en-US" dirty="0"/>
                        <a:t>VIC</a:t>
                      </a:r>
                    </a:p>
                  </a:txBody>
                  <a:tcPr/>
                </a:tc>
                <a:tc>
                  <a:txBody>
                    <a:bodyPr/>
                    <a:lstStyle/>
                    <a:p>
                      <a:r>
                        <a:rPr lang="en-US" dirty="0"/>
                        <a:t>L1</a:t>
                      </a:r>
                    </a:p>
                  </a:txBody>
                  <a:tcPr/>
                </a:tc>
                <a:extLst>
                  <a:ext uri="{0D108BD9-81ED-4DB2-BD59-A6C34878D82A}">
                    <a16:rowId xmlns:a16="http://schemas.microsoft.com/office/drawing/2014/main" val="1602240681"/>
                  </a:ext>
                </a:extLst>
              </a:tr>
              <a:tr h="370840">
                <a:tc>
                  <a:txBody>
                    <a:bodyPr/>
                    <a:lstStyle/>
                    <a:p>
                      <a:r>
                        <a:rPr lang="en-US" dirty="0"/>
                        <a:t>1</a:t>
                      </a:r>
                    </a:p>
                  </a:txBody>
                  <a:tcPr/>
                </a:tc>
                <a:tc>
                  <a:txBody>
                    <a:bodyPr/>
                    <a:lstStyle/>
                    <a:p>
                      <a:r>
                        <a:rPr lang="en-US" dirty="0"/>
                        <a:t>Diana</a:t>
                      </a:r>
                    </a:p>
                  </a:txBody>
                  <a:tcPr/>
                </a:tc>
                <a:tc>
                  <a:txBody>
                    <a:bodyPr/>
                    <a:lstStyle/>
                    <a:p>
                      <a:r>
                        <a:rPr lang="en-US" dirty="0"/>
                        <a:t>NSW</a:t>
                      </a:r>
                    </a:p>
                  </a:txBody>
                  <a:tcPr/>
                </a:tc>
                <a:tc>
                  <a:txBody>
                    <a:bodyPr/>
                    <a:lstStyle/>
                    <a:p>
                      <a:r>
                        <a:rPr lang="en-US" dirty="0"/>
                        <a:t>L2</a:t>
                      </a:r>
                    </a:p>
                  </a:txBody>
                  <a:tcPr/>
                </a:tc>
                <a:extLst>
                  <a:ext uri="{0D108BD9-81ED-4DB2-BD59-A6C34878D82A}">
                    <a16:rowId xmlns:a16="http://schemas.microsoft.com/office/drawing/2014/main" val="482409500"/>
                  </a:ext>
                </a:extLst>
              </a:tr>
              <a:tr h="370840">
                <a:tc>
                  <a:txBody>
                    <a:bodyPr/>
                    <a:lstStyle/>
                    <a:p>
                      <a:r>
                        <a:rPr lang="en-US" dirty="0"/>
                        <a:t>2</a:t>
                      </a:r>
                    </a:p>
                  </a:txBody>
                  <a:tcPr/>
                </a:tc>
                <a:tc>
                  <a:txBody>
                    <a:bodyPr/>
                    <a:lstStyle/>
                    <a:p>
                      <a:r>
                        <a:rPr lang="en-US" dirty="0" err="1"/>
                        <a:t>Xiaolu</a:t>
                      </a:r>
                      <a:endParaRPr lang="en-US" dirty="0"/>
                    </a:p>
                  </a:txBody>
                  <a:tcPr/>
                </a:tc>
                <a:tc>
                  <a:txBody>
                    <a:bodyPr/>
                    <a:lstStyle/>
                    <a:p>
                      <a:r>
                        <a:rPr lang="en-US" dirty="0"/>
                        <a:t>WA</a:t>
                      </a:r>
                    </a:p>
                  </a:txBody>
                  <a:tcPr/>
                </a:tc>
                <a:tc>
                  <a:txBody>
                    <a:bodyPr/>
                    <a:lstStyle/>
                    <a:p>
                      <a:r>
                        <a:rPr lang="en-US" dirty="0"/>
                        <a:t>L1</a:t>
                      </a:r>
                    </a:p>
                  </a:txBody>
                  <a:tcPr/>
                </a:tc>
                <a:extLst>
                  <a:ext uri="{0D108BD9-81ED-4DB2-BD59-A6C34878D82A}">
                    <a16:rowId xmlns:a16="http://schemas.microsoft.com/office/drawing/2014/main" val="2943573851"/>
                  </a:ext>
                </a:extLst>
              </a:tr>
              <a:tr h="370840">
                <a:tc>
                  <a:txBody>
                    <a:bodyPr/>
                    <a:lstStyle/>
                    <a:p>
                      <a:r>
                        <a:rPr lang="en-US" dirty="0"/>
                        <a:t>3</a:t>
                      </a:r>
                    </a:p>
                  </a:txBody>
                  <a:tcPr/>
                </a:tc>
                <a:tc>
                  <a:txBody>
                    <a:bodyPr/>
                    <a:lstStyle/>
                    <a:p>
                      <a:r>
                        <a:rPr lang="en-US" dirty="0"/>
                        <a:t>Anil</a:t>
                      </a:r>
                    </a:p>
                  </a:txBody>
                  <a:tcPr/>
                </a:tc>
                <a:tc>
                  <a:txBody>
                    <a:bodyPr/>
                    <a:lstStyle/>
                    <a:p>
                      <a:r>
                        <a:rPr lang="en-US" dirty="0"/>
                        <a:t>VIC</a:t>
                      </a:r>
                    </a:p>
                  </a:txBody>
                  <a:tcPr/>
                </a:tc>
                <a:tc>
                  <a:txBody>
                    <a:bodyPr/>
                    <a:lstStyle/>
                    <a:p>
                      <a:r>
                        <a:rPr lang="en-US" dirty="0"/>
                        <a:t>L4</a:t>
                      </a:r>
                    </a:p>
                  </a:txBody>
                  <a:tcPr/>
                </a:tc>
                <a:extLst>
                  <a:ext uri="{0D108BD9-81ED-4DB2-BD59-A6C34878D82A}">
                    <a16:rowId xmlns:a16="http://schemas.microsoft.com/office/drawing/2014/main" val="2614773416"/>
                  </a:ext>
                </a:extLst>
              </a:tr>
              <a:tr h="370840">
                <a:tc>
                  <a:txBody>
                    <a:bodyPr/>
                    <a:lstStyle/>
                    <a:p>
                      <a:r>
                        <a:rPr lang="en-US" dirty="0"/>
                        <a:t>4</a:t>
                      </a:r>
                    </a:p>
                  </a:txBody>
                  <a:tcPr/>
                </a:tc>
                <a:tc>
                  <a:txBody>
                    <a:bodyPr/>
                    <a:lstStyle/>
                    <a:p>
                      <a:r>
                        <a:rPr lang="en-US" dirty="0"/>
                        <a:t>Peter</a:t>
                      </a:r>
                    </a:p>
                  </a:txBody>
                  <a:tcPr/>
                </a:tc>
                <a:tc>
                  <a:txBody>
                    <a:bodyPr/>
                    <a:lstStyle/>
                    <a:p>
                      <a:r>
                        <a:rPr lang="en-US" dirty="0"/>
                        <a:t>NSW</a:t>
                      </a:r>
                    </a:p>
                  </a:txBody>
                  <a:tcPr/>
                </a:tc>
                <a:tc>
                  <a:txBody>
                    <a:bodyPr/>
                    <a:lstStyle/>
                    <a:p>
                      <a:r>
                        <a:rPr lang="en-US" dirty="0"/>
                        <a:t>L3</a:t>
                      </a:r>
                    </a:p>
                  </a:txBody>
                  <a:tcPr/>
                </a:tc>
                <a:extLst>
                  <a:ext uri="{0D108BD9-81ED-4DB2-BD59-A6C34878D82A}">
                    <a16:rowId xmlns:a16="http://schemas.microsoft.com/office/drawing/2014/main" val="3008493949"/>
                  </a:ext>
                </a:extLst>
              </a:tr>
            </a:tbl>
          </a:graphicData>
        </a:graphic>
      </p:graphicFrame>
      <p:graphicFrame>
        <p:nvGraphicFramePr>
          <p:cNvPr id="6" name="Table 5">
            <a:extLst>
              <a:ext uri="{FF2B5EF4-FFF2-40B4-BE49-F238E27FC236}">
                <a16:creationId xmlns:a16="http://schemas.microsoft.com/office/drawing/2014/main" id="{CB1BE580-6E08-DB17-F86A-571B182C2D2D}"/>
              </a:ext>
            </a:extLst>
          </p:cNvPr>
          <p:cNvGraphicFramePr>
            <a:graphicFrameLocks noGrp="1"/>
          </p:cNvGraphicFramePr>
          <p:nvPr>
            <p:extLst>
              <p:ext uri="{D42A27DB-BD31-4B8C-83A1-F6EECF244321}">
                <p14:modId xmlns:p14="http://schemas.microsoft.com/office/powerpoint/2010/main" val="3705453801"/>
              </p:ext>
            </p:extLst>
          </p:nvPr>
        </p:nvGraphicFramePr>
        <p:xfrm>
          <a:off x="4384342" y="2921624"/>
          <a:ext cx="3366655" cy="2494280"/>
        </p:xfrm>
        <a:graphic>
          <a:graphicData uri="http://schemas.openxmlformats.org/drawingml/2006/table">
            <a:tbl>
              <a:tblPr firstRow="1" bandRow="1">
                <a:tableStyleId>{5C22544A-7EE6-4342-B048-85BDC9FD1C3A}</a:tableStyleId>
              </a:tblPr>
              <a:tblGrid>
                <a:gridCol w="1802425">
                  <a:extLst>
                    <a:ext uri="{9D8B030D-6E8A-4147-A177-3AD203B41FA5}">
                      <a16:colId xmlns:a16="http://schemas.microsoft.com/office/drawing/2014/main" val="3736810200"/>
                    </a:ext>
                  </a:extLst>
                </a:gridCol>
                <a:gridCol w="1564230">
                  <a:extLst>
                    <a:ext uri="{9D8B030D-6E8A-4147-A177-3AD203B41FA5}">
                      <a16:colId xmlns:a16="http://schemas.microsoft.com/office/drawing/2014/main" val="2723104974"/>
                    </a:ext>
                  </a:extLst>
                </a:gridCol>
              </a:tblGrid>
              <a:tr h="370840">
                <a:tc>
                  <a:txBody>
                    <a:bodyPr/>
                    <a:lstStyle/>
                    <a:p>
                      <a:r>
                        <a:rPr lang="en-US" dirty="0"/>
                        <a:t>Bitmap for income level</a:t>
                      </a:r>
                    </a:p>
                  </a:txBody>
                  <a:tcPr/>
                </a:tc>
                <a:tc>
                  <a:txBody>
                    <a:bodyPr/>
                    <a:lstStyle/>
                    <a:p>
                      <a:r>
                        <a:rPr lang="en-US" dirty="0" err="1"/>
                        <a:t>Income_level</a:t>
                      </a:r>
                      <a:endParaRPr lang="en-US" dirty="0"/>
                    </a:p>
                  </a:txBody>
                  <a:tcPr/>
                </a:tc>
                <a:extLst>
                  <a:ext uri="{0D108BD9-81ED-4DB2-BD59-A6C34878D82A}">
                    <a16:rowId xmlns:a16="http://schemas.microsoft.com/office/drawing/2014/main" val="2620755323"/>
                  </a:ext>
                </a:extLst>
              </a:tr>
              <a:tr h="370840">
                <a:tc>
                  <a:txBody>
                    <a:bodyPr/>
                    <a:lstStyle/>
                    <a:p>
                      <a:r>
                        <a:rPr lang="en-US" dirty="0"/>
                        <a:t>L1</a:t>
                      </a:r>
                    </a:p>
                  </a:txBody>
                  <a:tcPr/>
                </a:tc>
                <a:tc>
                  <a:txBody>
                    <a:bodyPr/>
                    <a:lstStyle/>
                    <a:p>
                      <a:r>
                        <a:rPr lang="en-US" dirty="0"/>
                        <a:t>1 0 1 0 0</a:t>
                      </a:r>
                    </a:p>
                  </a:txBody>
                  <a:tcPr/>
                </a:tc>
                <a:extLst>
                  <a:ext uri="{0D108BD9-81ED-4DB2-BD59-A6C34878D82A}">
                    <a16:rowId xmlns:a16="http://schemas.microsoft.com/office/drawing/2014/main" val="1602240681"/>
                  </a:ext>
                </a:extLst>
              </a:tr>
              <a:tr h="370840">
                <a:tc>
                  <a:txBody>
                    <a:bodyPr/>
                    <a:lstStyle/>
                    <a:p>
                      <a:r>
                        <a:rPr lang="en-US" dirty="0"/>
                        <a:t>L2</a:t>
                      </a:r>
                    </a:p>
                  </a:txBody>
                  <a:tcPr/>
                </a:tc>
                <a:tc>
                  <a:txBody>
                    <a:bodyPr/>
                    <a:lstStyle/>
                    <a:p>
                      <a:r>
                        <a:rPr lang="en-US" dirty="0"/>
                        <a:t>0 1 0 0 0</a:t>
                      </a:r>
                    </a:p>
                  </a:txBody>
                  <a:tcPr/>
                </a:tc>
                <a:extLst>
                  <a:ext uri="{0D108BD9-81ED-4DB2-BD59-A6C34878D82A}">
                    <a16:rowId xmlns:a16="http://schemas.microsoft.com/office/drawing/2014/main" val="482409500"/>
                  </a:ext>
                </a:extLst>
              </a:tr>
              <a:tr h="370840">
                <a:tc>
                  <a:txBody>
                    <a:bodyPr/>
                    <a:lstStyle/>
                    <a:p>
                      <a:r>
                        <a:rPr lang="en-US" dirty="0"/>
                        <a:t>L3</a:t>
                      </a:r>
                    </a:p>
                  </a:txBody>
                  <a:tcPr/>
                </a:tc>
                <a:tc>
                  <a:txBody>
                    <a:bodyPr/>
                    <a:lstStyle/>
                    <a:p>
                      <a:r>
                        <a:rPr lang="en-US" dirty="0"/>
                        <a:t>0 0 0 0 1</a:t>
                      </a:r>
                    </a:p>
                  </a:txBody>
                  <a:tcPr/>
                </a:tc>
                <a:extLst>
                  <a:ext uri="{0D108BD9-81ED-4DB2-BD59-A6C34878D82A}">
                    <a16:rowId xmlns:a16="http://schemas.microsoft.com/office/drawing/2014/main" val="2943573851"/>
                  </a:ext>
                </a:extLst>
              </a:tr>
              <a:tr h="370840">
                <a:tc>
                  <a:txBody>
                    <a:bodyPr/>
                    <a:lstStyle/>
                    <a:p>
                      <a:r>
                        <a:rPr lang="en-US" dirty="0"/>
                        <a:t>L4</a:t>
                      </a:r>
                    </a:p>
                  </a:txBody>
                  <a:tcPr/>
                </a:tc>
                <a:tc>
                  <a:txBody>
                    <a:bodyPr/>
                    <a:lstStyle/>
                    <a:p>
                      <a:r>
                        <a:rPr lang="en-US" dirty="0"/>
                        <a:t>0 0 0 1 0</a:t>
                      </a:r>
                    </a:p>
                  </a:txBody>
                  <a:tcPr/>
                </a:tc>
                <a:extLst>
                  <a:ext uri="{0D108BD9-81ED-4DB2-BD59-A6C34878D82A}">
                    <a16:rowId xmlns:a16="http://schemas.microsoft.com/office/drawing/2014/main" val="2614773416"/>
                  </a:ext>
                </a:extLst>
              </a:tr>
              <a:tr h="370840">
                <a:tc>
                  <a:txBody>
                    <a:bodyPr/>
                    <a:lstStyle/>
                    <a:p>
                      <a:r>
                        <a:rPr lang="en-US" dirty="0"/>
                        <a:t>L5</a:t>
                      </a:r>
                    </a:p>
                  </a:txBody>
                  <a:tcPr/>
                </a:tc>
                <a:tc>
                  <a:txBody>
                    <a:bodyPr/>
                    <a:lstStyle/>
                    <a:p>
                      <a:r>
                        <a:rPr lang="en-US" dirty="0"/>
                        <a:t>0 0 0 0 0</a:t>
                      </a:r>
                    </a:p>
                  </a:txBody>
                  <a:tcPr/>
                </a:tc>
                <a:extLst>
                  <a:ext uri="{0D108BD9-81ED-4DB2-BD59-A6C34878D82A}">
                    <a16:rowId xmlns:a16="http://schemas.microsoft.com/office/drawing/2014/main" val="3008493949"/>
                  </a:ext>
                </a:extLst>
              </a:tr>
            </a:tbl>
          </a:graphicData>
        </a:graphic>
      </p:graphicFrame>
      <p:sp>
        <p:nvSpPr>
          <p:cNvPr id="7" name="TextBox 6">
            <a:extLst>
              <a:ext uri="{FF2B5EF4-FFF2-40B4-BE49-F238E27FC236}">
                <a16:creationId xmlns:a16="http://schemas.microsoft.com/office/drawing/2014/main" id="{654917E7-D29D-D3B7-8875-520D0F9BDB4F}"/>
              </a:ext>
            </a:extLst>
          </p:cNvPr>
          <p:cNvSpPr txBox="1"/>
          <p:nvPr/>
        </p:nvSpPr>
        <p:spPr>
          <a:xfrm>
            <a:off x="506851" y="5721420"/>
            <a:ext cx="7184942" cy="523220"/>
          </a:xfrm>
          <a:prstGeom prst="rect">
            <a:avLst/>
          </a:prstGeom>
          <a:noFill/>
        </p:spPr>
        <p:txBody>
          <a:bodyPr wrap="square">
            <a:spAutoFit/>
          </a:bodyPr>
          <a:lstStyle/>
          <a:p>
            <a:r>
              <a:rPr lang="en-US" sz="2800" b="1" dirty="0"/>
              <a:t>Time for a poll - </a:t>
            </a:r>
            <a:r>
              <a:rPr lang="en-US" sz="2800" dirty="0" err="1"/>
              <a:t>Pollev.com</a:t>
            </a:r>
            <a:r>
              <a:rPr lang="en-US" sz="2800" dirty="0"/>
              <a:t>/farhanachoud585</a:t>
            </a:r>
          </a:p>
        </p:txBody>
      </p:sp>
      <p:pic>
        <p:nvPicPr>
          <p:cNvPr id="8" name="Picture 7" descr="A qr code on a white background&#10;&#10;Description automatically generated">
            <a:extLst>
              <a:ext uri="{FF2B5EF4-FFF2-40B4-BE49-F238E27FC236}">
                <a16:creationId xmlns:a16="http://schemas.microsoft.com/office/drawing/2014/main" id="{89A66491-A7EA-590B-1599-6FF5F95968DA}"/>
              </a:ext>
            </a:extLst>
          </p:cNvPr>
          <p:cNvPicPr>
            <a:picLocks noChangeAspect="1"/>
          </p:cNvPicPr>
          <p:nvPr/>
        </p:nvPicPr>
        <p:blipFill>
          <a:blip r:embed="rId2"/>
          <a:stretch>
            <a:fillRect/>
          </a:stretch>
        </p:blipFill>
        <p:spPr>
          <a:xfrm>
            <a:off x="7292072" y="5054084"/>
            <a:ext cx="1855952" cy="1803916"/>
          </a:xfrm>
          <a:prstGeom prst="rect">
            <a:avLst/>
          </a:prstGeom>
        </p:spPr>
      </p:pic>
    </p:spTree>
    <p:extLst>
      <p:ext uri="{BB962C8B-B14F-4D97-AF65-F5344CB8AC3E}">
        <p14:creationId xmlns:p14="http://schemas.microsoft.com/office/powerpoint/2010/main" val="2098889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F7409-F9EB-204F-9948-12280C1C8959}"/>
              </a:ext>
            </a:extLst>
          </p:cNvPr>
          <p:cNvSpPr>
            <a:spLocks noGrp="1"/>
          </p:cNvSpPr>
          <p:nvPr>
            <p:ph type="title"/>
          </p:nvPr>
        </p:nvSpPr>
        <p:spPr/>
        <p:txBody>
          <a:bodyPr/>
          <a:lstStyle/>
          <a:p>
            <a:r>
              <a:rPr lang="en-US" dirty="0"/>
              <a:t>Combining this knowledge with other topics we learnt before</a:t>
            </a:r>
          </a:p>
        </p:txBody>
      </p:sp>
      <p:sp>
        <p:nvSpPr>
          <p:cNvPr id="4" name="Slide Number Placeholder 3">
            <a:extLst>
              <a:ext uri="{FF2B5EF4-FFF2-40B4-BE49-F238E27FC236}">
                <a16:creationId xmlns:a16="http://schemas.microsoft.com/office/drawing/2014/main" id="{3700B5E5-468A-F440-9E0A-64732006F0AE}"/>
              </a:ext>
            </a:extLst>
          </p:cNvPr>
          <p:cNvSpPr>
            <a:spLocks noGrp="1"/>
          </p:cNvSpPr>
          <p:nvPr>
            <p:ph type="sldNum" sz="quarter" idx="12"/>
          </p:nvPr>
        </p:nvSpPr>
        <p:spPr/>
        <p:txBody>
          <a:bodyPr/>
          <a:lstStyle/>
          <a:p>
            <a:fld id="{DC22DD25-61AE-413C-B4D2-EF2365C9B2E1}" type="slidenum">
              <a:rPr lang="en-AU" noProof="0" smtClean="0"/>
              <a:t>16</a:t>
            </a:fld>
            <a:endParaRPr lang="en-AU" noProof="0"/>
          </a:p>
        </p:txBody>
      </p:sp>
      <p:sp>
        <p:nvSpPr>
          <p:cNvPr id="3" name="TextBox 2">
            <a:extLst>
              <a:ext uri="{FF2B5EF4-FFF2-40B4-BE49-F238E27FC236}">
                <a16:creationId xmlns:a16="http://schemas.microsoft.com/office/drawing/2014/main" id="{35DA3D40-F493-BC8F-8728-0EFA43B4D585}"/>
              </a:ext>
            </a:extLst>
          </p:cNvPr>
          <p:cNvSpPr txBox="1"/>
          <p:nvPr/>
        </p:nvSpPr>
        <p:spPr>
          <a:xfrm>
            <a:off x="271754" y="1305342"/>
            <a:ext cx="8600492" cy="1785104"/>
          </a:xfrm>
          <a:prstGeom prst="rect">
            <a:avLst/>
          </a:prstGeom>
          <a:noFill/>
        </p:spPr>
        <p:txBody>
          <a:bodyPr wrap="square" rtlCol="0">
            <a:spAutoFit/>
          </a:bodyPr>
          <a:lstStyle/>
          <a:p>
            <a:r>
              <a:rPr lang="en-US" sz="2200" dirty="0"/>
              <a:t>Let’s assume that the nodes of a B+ index is in memory, but leaf nodes point to  the records stored on disk. The hard disk became unavailable</a:t>
            </a:r>
          </a:p>
          <a:p>
            <a:endParaRPr lang="en-US" sz="2200" dirty="0"/>
          </a:p>
          <a:p>
            <a:r>
              <a:rPr lang="en-US" sz="2200" dirty="0"/>
              <a:t>If the system is designed to still run* while the disk is being recovered, </a:t>
            </a:r>
          </a:p>
          <a:p>
            <a:r>
              <a:rPr lang="en-US" sz="2200" dirty="0"/>
              <a:t>Can we still get answers for queries “What is the salary of Crick?”</a:t>
            </a:r>
          </a:p>
        </p:txBody>
      </p:sp>
    </p:spTree>
    <p:extLst>
      <p:ext uri="{BB962C8B-B14F-4D97-AF65-F5344CB8AC3E}">
        <p14:creationId xmlns:p14="http://schemas.microsoft.com/office/powerpoint/2010/main" val="920430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F7409-F9EB-204F-9948-12280C1C8959}"/>
              </a:ext>
            </a:extLst>
          </p:cNvPr>
          <p:cNvSpPr>
            <a:spLocks noGrp="1"/>
          </p:cNvSpPr>
          <p:nvPr>
            <p:ph type="title"/>
          </p:nvPr>
        </p:nvSpPr>
        <p:spPr/>
        <p:txBody>
          <a:bodyPr/>
          <a:lstStyle/>
          <a:p>
            <a:r>
              <a:rPr lang="en-US" dirty="0"/>
              <a:t>Combining this knowledge with other topics we learnt before</a:t>
            </a:r>
          </a:p>
        </p:txBody>
      </p:sp>
      <p:sp>
        <p:nvSpPr>
          <p:cNvPr id="4" name="Slide Number Placeholder 3">
            <a:extLst>
              <a:ext uri="{FF2B5EF4-FFF2-40B4-BE49-F238E27FC236}">
                <a16:creationId xmlns:a16="http://schemas.microsoft.com/office/drawing/2014/main" id="{3700B5E5-468A-F440-9E0A-64732006F0AE}"/>
              </a:ext>
            </a:extLst>
          </p:cNvPr>
          <p:cNvSpPr>
            <a:spLocks noGrp="1"/>
          </p:cNvSpPr>
          <p:nvPr>
            <p:ph type="sldNum" sz="quarter" idx="12"/>
          </p:nvPr>
        </p:nvSpPr>
        <p:spPr/>
        <p:txBody>
          <a:bodyPr/>
          <a:lstStyle/>
          <a:p>
            <a:fld id="{DC22DD25-61AE-413C-B4D2-EF2365C9B2E1}" type="slidenum">
              <a:rPr lang="en-AU" noProof="0" smtClean="0"/>
              <a:t>17</a:t>
            </a:fld>
            <a:endParaRPr lang="en-AU" noProof="0"/>
          </a:p>
        </p:txBody>
      </p:sp>
      <p:grpSp>
        <p:nvGrpSpPr>
          <p:cNvPr id="7" name="Group 11">
            <a:extLst>
              <a:ext uri="{FF2B5EF4-FFF2-40B4-BE49-F238E27FC236}">
                <a16:creationId xmlns:a16="http://schemas.microsoft.com/office/drawing/2014/main" id="{852EAD73-247A-7610-2EFF-BC135537333D}"/>
              </a:ext>
            </a:extLst>
          </p:cNvPr>
          <p:cNvGrpSpPr>
            <a:grpSpLocks/>
          </p:cNvGrpSpPr>
          <p:nvPr/>
        </p:nvGrpSpPr>
        <p:grpSpPr bwMode="auto">
          <a:xfrm>
            <a:off x="257068" y="1522415"/>
            <a:ext cx="8891587" cy="5030787"/>
            <a:chOff x="141288" y="1176338"/>
            <a:chExt cx="8891587" cy="5030787"/>
          </a:xfrm>
        </p:grpSpPr>
        <p:pic>
          <p:nvPicPr>
            <p:cNvPr id="8" name="Picture 5">
              <a:extLst>
                <a:ext uri="{FF2B5EF4-FFF2-40B4-BE49-F238E27FC236}">
                  <a16:creationId xmlns:a16="http://schemas.microsoft.com/office/drawing/2014/main" id="{67DF5E8F-1706-5941-6489-4A72E2663C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288" y="1176338"/>
              <a:ext cx="8891587" cy="5030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10">
              <a:extLst>
                <a:ext uri="{FF2B5EF4-FFF2-40B4-BE49-F238E27FC236}">
                  <a16:creationId xmlns:a16="http://schemas.microsoft.com/office/drawing/2014/main" id="{D26F2653-2A51-D3AF-D22A-3BE67703E5A1}"/>
                </a:ext>
              </a:extLst>
            </p:cNvPr>
            <p:cNvSpPr>
              <a:spLocks noChangeArrowheads="1"/>
            </p:cNvSpPr>
            <p:nvPr/>
          </p:nvSpPr>
          <p:spPr bwMode="auto">
            <a:xfrm>
              <a:off x="1684609" y="3051960"/>
              <a:ext cx="64794" cy="2241992"/>
            </a:xfrm>
            <a:prstGeom prst="rect">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p>
          </p:txBody>
        </p:sp>
        <p:sp>
          <p:nvSpPr>
            <p:cNvPr id="10" name="Rectangle 13">
              <a:extLst>
                <a:ext uri="{FF2B5EF4-FFF2-40B4-BE49-F238E27FC236}">
                  <a16:creationId xmlns:a16="http://schemas.microsoft.com/office/drawing/2014/main" id="{DA06C3A8-DD36-F424-A1D7-1C685DD387A2}"/>
                </a:ext>
              </a:extLst>
            </p:cNvPr>
            <p:cNvSpPr>
              <a:spLocks noChangeArrowheads="1"/>
            </p:cNvSpPr>
            <p:nvPr/>
          </p:nvSpPr>
          <p:spPr bwMode="auto">
            <a:xfrm>
              <a:off x="1658717" y="5315675"/>
              <a:ext cx="100548" cy="368827"/>
            </a:xfrm>
            <a:prstGeom prst="rect">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p>
          </p:txBody>
        </p:sp>
      </p:grpSp>
    </p:spTree>
    <p:extLst>
      <p:ext uri="{BB962C8B-B14F-4D97-AF65-F5344CB8AC3E}">
        <p14:creationId xmlns:p14="http://schemas.microsoft.com/office/powerpoint/2010/main" val="40300932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F7409-F9EB-204F-9948-12280C1C8959}"/>
              </a:ext>
            </a:extLst>
          </p:cNvPr>
          <p:cNvSpPr>
            <a:spLocks noGrp="1"/>
          </p:cNvSpPr>
          <p:nvPr>
            <p:ph type="title"/>
          </p:nvPr>
        </p:nvSpPr>
        <p:spPr/>
        <p:txBody>
          <a:bodyPr/>
          <a:lstStyle/>
          <a:p>
            <a:r>
              <a:rPr lang="en-US" dirty="0"/>
              <a:t>What we want if a crash happens</a:t>
            </a:r>
          </a:p>
        </p:txBody>
      </p:sp>
      <p:sp>
        <p:nvSpPr>
          <p:cNvPr id="4" name="Slide Number Placeholder 3">
            <a:extLst>
              <a:ext uri="{FF2B5EF4-FFF2-40B4-BE49-F238E27FC236}">
                <a16:creationId xmlns:a16="http://schemas.microsoft.com/office/drawing/2014/main" id="{3700B5E5-468A-F440-9E0A-64732006F0AE}"/>
              </a:ext>
            </a:extLst>
          </p:cNvPr>
          <p:cNvSpPr>
            <a:spLocks noGrp="1"/>
          </p:cNvSpPr>
          <p:nvPr>
            <p:ph type="sldNum" sz="quarter" idx="12"/>
          </p:nvPr>
        </p:nvSpPr>
        <p:spPr/>
        <p:txBody>
          <a:bodyPr/>
          <a:lstStyle/>
          <a:p>
            <a:fld id="{DC22DD25-61AE-413C-B4D2-EF2365C9B2E1}" type="slidenum">
              <a:rPr lang="en-AU" noProof="0" smtClean="0"/>
              <a:t>18</a:t>
            </a:fld>
            <a:endParaRPr lang="en-AU" noProof="0"/>
          </a:p>
        </p:txBody>
      </p:sp>
      <p:sp>
        <p:nvSpPr>
          <p:cNvPr id="5" name="Rectangle 6">
            <a:extLst>
              <a:ext uri="{FF2B5EF4-FFF2-40B4-BE49-F238E27FC236}">
                <a16:creationId xmlns:a16="http://schemas.microsoft.com/office/drawing/2014/main" id="{C51B13A3-FCA5-F54E-9092-90656D3FF2AE}"/>
              </a:ext>
            </a:extLst>
          </p:cNvPr>
          <p:cNvSpPr>
            <a:spLocks noChangeArrowheads="1"/>
          </p:cNvSpPr>
          <p:nvPr/>
        </p:nvSpPr>
        <p:spPr bwMode="auto">
          <a:xfrm>
            <a:off x="5714118" y="2604311"/>
            <a:ext cx="10922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spcBef>
                <a:spcPct val="0"/>
              </a:spcBef>
              <a:buClrTx/>
              <a:buSzTx/>
              <a:buFontTx/>
              <a:buNone/>
            </a:pPr>
            <a:r>
              <a:rPr lang="en-US" altLang="en-US" sz="2400" b="1">
                <a:solidFill>
                  <a:schemeClr val="accent2"/>
                </a:solidFill>
                <a:latin typeface="Helvetica Neue" charset="0"/>
              </a:rPr>
              <a:t>crash!</a:t>
            </a:r>
          </a:p>
        </p:txBody>
      </p:sp>
      <p:sp>
        <p:nvSpPr>
          <p:cNvPr id="6" name="Rectangle 8">
            <a:extLst>
              <a:ext uri="{FF2B5EF4-FFF2-40B4-BE49-F238E27FC236}">
                <a16:creationId xmlns:a16="http://schemas.microsoft.com/office/drawing/2014/main" id="{F22E08CA-4A33-BB4E-AA4B-672F479DDAD7}"/>
              </a:ext>
            </a:extLst>
          </p:cNvPr>
          <p:cNvSpPr>
            <a:spLocks noChangeArrowheads="1"/>
          </p:cNvSpPr>
          <p:nvPr/>
        </p:nvSpPr>
        <p:spPr bwMode="auto">
          <a:xfrm>
            <a:off x="2299405" y="2942448"/>
            <a:ext cx="528638"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spcBef>
                <a:spcPct val="0"/>
              </a:spcBef>
              <a:buClrTx/>
              <a:buSzTx/>
              <a:buFontTx/>
              <a:buNone/>
            </a:pPr>
            <a:r>
              <a:rPr lang="en-US" altLang="en-US" sz="2400">
                <a:solidFill>
                  <a:schemeClr val="tx2"/>
                </a:solidFill>
                <a:latin typeface="Helvetica Neue" charset="0"/>
              </a:rPr>
              <a:t>T1</a:t>
            </a:r>
          </a:p>
          <a:p>
            <a:pPr>
              <a:spcBef>
                <a:spcPct val="0"/>
              </a:spcBef>
              <a:buClrTx/>
              <a:buSzTx/>
              <a:buFontTx/>
              <a:buNone/>
            </a:pPr>
            <a:r>
              <a:rPr lang="en-US" altLang="en-US" sz="2400">
                <a:solidFill>
                  <a:schemeClr val="tx2"/>
                </a:solidFill>
                <a:latin typeface="Helvetica Neue" charset="0"/>
              </a:rPr>
              <a:t>T2</a:t>
            </a:r>
          </a:p>
          <a:p>
            <a:pPr>
              <a:spcBef>
                <a:spcPct val="0"/>
              </a:spcBef>
              <a:buClrTx/>
              <a:buSzTx/>
              <a:buFontTx/>
              <a:buNone/>
            </a:pPr>
            <a:r>
              <a:rPr lang="en-US" altLang="en-US" sz="2400">
                <a:solidFill>
                  <a:schemeClr val="tx2"/>
                </a:solidFill>
                <a:latin typeface="Helvetica Neue" charset="0"/>
              </a:rPr>
              <a:t>T3</a:t>
            </a:r>
          </a:p>
          <a:p>
            <a:pPr>
              <a:spcBef>
                <a:spcPct val="0"/>
              </a:spcBef>
              <a:buClrTx/>
              <a:buSzTx/>
              <a:buFontTx/>
              <a:buNone/>
            </a:pPr>
            <a:r>
              <a:rPr lang="en-US" altLang="en-US" sz="2400">
                <a:solidFill>
                  <a:schemeClr val="tx2"/>
                </a:solidFill>
                <a:latin typeface="Helvetica Neue" charset="0"/>
              </a:rPr>
              <a:t>T4</a:t>
            </a:r>
          </a:p>
          <a:p>
            <a:pPr>
              <a:spcBef>
                <a:spcPct val="0"/>
              </a:spcBef>
              <a:buClrTx/>
              <a:buSzTx/>
              <a:buFontTx/>
              <a:buNone/>
            </a:pPr>
            <a:r>
              <a:rPr lang="en-US" altLang="en-US" sz="2400">
                <a:solidFill>
                  <a:schemeClr val="tx2"/>
                </a:solidFill>
                <a:latin typeface="Helvetica Neue" charset="0"/>
              </a:rPr>
              <a:t>T5</a:t>
            </a:r>
          </a:p>
          <a:p>
            <a:pPr>
              <a:spcBef>
                <a:spcPct val="0"/>
              </a:spcBef>
              <a:buClrTx/>
              <a:buSzTx/>
              <a:buFontTx/>
              <a:buNone/>
            </a:pPr>
            <a:r>
              <a:rPr lang="en-US" altLang="en-US" sz="2400">
                <a:solidFill>
                  <a:schemeClr val="tx2"/>
                </a:solidFill>
                <a:latin typeface="Helvetica Neue" charset="0"/>
              </a:rPr>
              <a:t>T6</a:t>
            </a:r>
          </a:p>
        </p:txBody>
      </p:sp>
      <p:sp>
        <p:nvSpPr>
          <p:cNvPr id="7" name="Line 9">
            <a:extLst>
              <a:ext uri="{FF2B5EF4-FFF2-40B4-BE49-F238E27FC236}">
                <a16:creationId xmlns:a16="http://schemas.microsoft.com/office/drawing/2014/main" id="{8C7B2EE4-AC54-884C-A851-6D189B7A4B71}"/>
              </a:ext>
            </a:extLst>
          </p:cNvPr>
          <p:cNvSpPr>
            <a:spLocks noChangeShapeType="1"/>
          </p:cNvSpPr>
          <p:nvPr/>
        </p:nvSpPr>
        <p:spPr bwMode="auto">
          <a:xfrm>
            <a:off x="2937580" y="3134536"/>
            <a:ext cx="1187450" cy="0"/>
          </a:xfrm>
          <a:prstGeom prst="line">
            <a:avLst/>
          </a:prstGeom>
          <a:noFill/>
          <a:ln w="50800">
            <a:solidFill>
              <a:srgbClr val="0000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8" name="Line 10">
            <a:extLst>
              <a:ext uri="{FF2B5EF4-FFF2-40B4-BE49-F238E27FC236}">
                <a16:creationId xmlns:a16="http://schemas.microsoft.com/office/drawing/2014/main" id="{9FA316F9-8C40-9844-B330-8B59882C4A29}"/>
              </a:ext>
            </a:extLst>
          </p:cNvPr>
          <p:cNvSpPr>
            <a:spLocks noChangeShapeType="1"/>
          </p:cNvSpPr>
          <p:nvPr/>
        </p:nvSpPr>
        <p:spPr bwMode="auto">
          <a:xfrm>
            <a:off x="3501143" y="3436161"/>
            <a:ext cx="1185862" cy="0"/>
          </a:xfrm>
          <a:prstGeom prst="line">
            <a:avLst/>
          </a:prstGeom>
          <a:noFill/>
          <a:ln w="50800">
            <a:solidFill>
              <a:srgbClr val="0000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9" name="Line 11">
            <a:extLst>
              <a:ext uri="{FF2B5EF4-FFF2-40B4-BE49-F238E27FC236}">
                <a16:creationId xmlns:a16="http://schemas.microsoft.com/office/drawing/2014/main" id="{2548BB3A-66F6-E942-8AAE-FE9D1F137FFD}"/>
              </a:ext>
            </a:extLst>
          </p:cNvPr>
          <p:cNvSpPr>
            <a:spLocks noChangeShapeType="1"/>
          </p:cNvSpPr>
          <p:nvPr/>
        </p:nvSpPr>
        <p:spPr bwMode="auto">
          <a:xfrm>
            <a:off x="4375855" y="3818748"/>
            <a:ext cx="1187450" cy="0"/>
          </a:xfrm>
          <a:prstGeom prst="line">
            <a:avLst/>
          </a:prstGeom>
          <a:noFill/>
          <a:ln w="50800">
            <a:solidFill>
              <a:srgbClr val="0000FF"/>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0" name="Line 12">
            <a:extLst>
              <a:ext uri="{FF2B5EF4-FFF2-40B4-BE49-F238E27FC236}">
                <a16:creationId xmlns:a16="http://schemas.microsoft.com/office/drawing/2014/main" id="{6FA6C400-8261-DE44-AE71-EFC10244FBDF}"/>
              </a:ext>
            </a:extLst>
          </p:cNvPr>
          <p:cNvSpPr>
            <a:spLocks noChangeShapeType="1"/>
          </p:cNvSpPr>
          <p:nvPr/>
        </p:nvSpPr>
        <p:spPr bwMode="auto">
          <a:xfrm>
            <a:off x="2805818" y="4191811"/>
            <a:ext cx="3441700" cy="0"/>
          </a:xfrm>
          <a:prstGeom prst="line">
            <a:avLst/>
          </a:prstGeom>
          <a:noFill/>
          <a:ln w="50800">
            <a:solidFill>
              <a:schemeClr val="folHlink"/>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1" name="Line 13">
            <a:extLst>
              <a:ext uri="{FF2B5EF4-FFF2-40B4-BE49-F238E27FC236}">
                <a16:creationId xmlns:a16="http://schemas.microsoft.com/office/drawing/2014/main" id="{0340AEF3-67DB-0A4C-B924-FB552980761A}"/>
              </a:ext>
            </a:extLst>
          </p:cNvPr>
          <p:cNvSpPr>
            <a:spLocks noChangeShapeType="1"/>
          </p:cNvSpPr>
          <p:nvPr/>
        </p:nvSpPr>
        <p:spPr bwMode="auto">
          <a:xfrm>
            <a:off x="5437893" y="4504548"/>
            <a:ext cx="812800" cy="0"/>
          </a:xfrm>
          <a:prstGeom prst="line">
            <a:avLst/>
          </a:prstGeom>
          <a:noFill/>
          <a:ln w="50800">
            <a:solidFill>
              <a:schemeClr val="folHlink"/>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2" name="Line 14">
            <a:extLst>
              <a:ext uri="{FF2B5EF4-FFF2-40B4-BE49-F238E27FC236}">
                <a16:creationId xmlns:a16="http://schemas.microsoft.com/office/drawing/2014/main" id="{00A022C8-EC07-6E42-9319-10362DCF1083}"/>
              </a:ext>
            </a:extLst>
          </p:cNvPr>
          <p:cNvSpPr>
            <a:spLocks noChangeShapeType="1"/>
          </p:cNvSpPr>
          <p:nvPr/>
        </p:nvSpPr>
        <p:spPr bwMode="auto">
          <a:xfrm>
            <a:off x="6250693" y="3123423"/>
            <a:ext cx="7937" cy="2139950"/>
          </a:xfrm>
          <a:prstGeom prst="line">
            <a:avLst/>
          </a:prstGeom>
          <a:noFill/>
          <a:ln w="50800">
            <a:solidFill>
              <a:schemeClr val="accent2"/>
            </a:solidFill>
            <a:prstDash val="dash"/>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3" name="Line 15">
            <a:extLst>
              <a:ext uri="{FF2B5EF4-FFF2-40B4-BE49-F238E27FC236}">
                <a16:creationId xmlns:a16="http://schemas.microsoft.com/office/drawing/2014/main" id="{51768F22-E528-6B48-9E59-061E073192D2}"/>
              </a:ext>
            </a:extLst>
          </p:cNvPr>
          <p:cNvSpPr>
            <a:spLocks noChangeShapeType="1"/>
          </p:cNvSpPr>
          <p:nvPr/>
        </p:nvSpPr>
        <p:spPr bwMode="auto">
          <a:xfrm>
            <a:off x="2937580" y="3075798"/>
            <a:ext cx="0" cy="120650"/>
          </a:xfrm>
          <a:prstGeom prst="line">
            <a:avLst/>
          </a:prstGeom>
          <a:noFill/>
          <a:ln w="50800">
            <a:solidFill>
              <a:schemeClr val="tx2"/>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4" name="Line 16">
            <a:extLst>
              <a:ext uri="{FF2B5EF4-FFF2-40B4-BE49-F238E27FC236}">
                <a16:creationId xmlns:a16="http://schemas.microsoft.com/office/drawing/2014/main" id="{9F2C4473-C8ED-784E-B89D-F99B02B12F0B}"/>
              </a:ext>
            </a:extLst>
          </p:cNvPr>
          <p:cNvSpPr>
            <a:spLocks noChangeShapeType="1"/>
          </p:cNvSpPr>
          <p:nvPr/>
        </p:nvSpPr>
        <p:spPr bwMode="auto">
          <a:xfrm>
            <a:off x="4125030" y="3075798"/>
            <a:ext cx="0" cy="120650"/>
          </a:xfrm>
          <a:prstGeom prst="line">
            <a:avLst/>
          </a:prstGeom>
          <a:noFill/>
          <a:ln w="50800">
            <a:solidFill>
              <a:schemeClr val="tx2"/>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5" name="Line 17">
            <a:extLst>
              <a:ext uri="{FF2B5EF4-FFF2-40B4-BE49-F238E27FC236}">
                <a16:creationId xmlns:a16="http://schemas.microsoft.com/office/drawing/2014/main" id="{C2231626-E069-F441-810C-1BBCDA926CEC}"/>
              </a:ext>
            </a:extLst>
          </p:cNvPr>
          <p:cNvSpPr>
            <a:spLocks noChangeShapeType="1"/>
          </p:cNvSpPr>
          <p:nvPr/>
        </p:nvSpPr>
        <p:spPr bwMode="auto">
          <a:xfrm>
            <a:off x="3501143" y="3375836"/>
            <a:ext cx="0" cy="119062"/>
          </a:xfrm>
          <a:prstGeom prst="line">
            <a:avLst/>
          </a:prstGeom>
          <a:noFill/>
          <a:ln w="50800">
            <a:solidFill>
              <a:schemeClr val="tx2"/>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6" name="Line 18">
            <a:extLst>
              <a:ext uri="{FF2B5EF4-FFF2-40B4-BE49-F238E27FC236}">
                <a16:creationId xmlns:a16="http://schemas.microsoft.com/office/drawing/2014/main" id="{A12D3FD8-0E5A-5D4C-9B0F-E10C7D61E59E}"/>
              </a:ext>
            </a:extLst>
          </p:cNvPr>
          <p:cNvSpPr>
            <a:spLocks noChangeShapeType="1"/>
          </p:cNvSpPr>
          <p:nvPr/>
        </p:nvSpPr>
        <p:spPr bwMode="auto">
          <a:xfrm>
            <a:off x="4687005" y="3375836"/>
            <a:ext cx="0" cy="119062"/>
          </a:xfrm>
          <a:prstGeom prst="line">
            <a:avLst/>
          </a:prstGeom>
          <a:noFill/>
          <a:ln w="50800">
            <a:solidFill>
              <a:schemeClr val="tx2"/>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7" name="Line 19">
            <a:extLst>
              <a:ext uri="{FF2B5EF4-FFF2-40B4-BE49-F238E27FC236}">
                <a16:creationId xmlns:a16="http://schemas.microsoft.com/office/drawing/2014/main" id="{84DCB1AA-4E31-A94E-850D-7D8D593D1FB3}"/>
              </a:ext>
            </a:extLst>
          </p:cNvPr>
          <p:cNvSpPr>
            <a:spLocks noChangeShapeType="1"/>
          </p:cNvSpPr>
          <p:nvPr/>
        </p:nvSpPr>
        <p:spPr bwMode="auto">
          <a:xfrm>
            <a:off x="4375855" y="3758423"/>
            <a:ext cx="0" cy="120650"/>
          </a:xfrm>
          <a:prstGeom prst="line">
            <a:avLst/>
          </a:prstGeom>
          <a:noFill/>
          <a:ln w="50800">
            <a:solidFill>
              <a:schemeClr val="tx2"/>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8" name="Line 20">
            <a:extLst>
              <a:ext uri="{FF2B5EF4-FFF2-40B4-BE49-F238E27FC236}">
                <a16:creationId xmlns:a16="http://schemas.microsoft.com/office/drawing/2014/main" id="{70D2DC6F-80E3-AD42-B796-E0A3B9BBAD71}"/>
              </a:ext>
            </a:extLst>
          </p:cNvPr>
          <p:cNvSpPr>
            <a:spLocks noChangeShapeType="1"/>
          </p:cNvSpPr>
          <p:nvPr/>
        </p:nvSpPr>
        <p:spPr bwMode="auto">
          <a:xfrm>
            <a:off x="5563305" y="3758423"/>
            <a:ext cx="0" cy="120650"/>
          </a:xfrm>
          <a:prstGeom prst="line">
            <a:avLst/>
          </a:prstGeom>
          <a:noFill/>
          <a:ln w="50800">
            <a:solidFill>
              <a:schemeClr val="tx2"/>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19" name="Line 21">
            <a:extLst>
              <a:ext uri="{FF2B5EF4-FFF2-40B4-BE49-F238E27FC236}">
                <a16:creationId xmlns:a16="http://schemas.microsoft.com/office/drawing/2014/main" id="{04632A7D-7AC3-D343-B715-C4954FFF2AD9}"/>
              </a:ext>
            </a:extLst>
          </p:cNvPr>
          <p:cNvSpPr>
            <a:spLocks noChangeShapeType="1"/>
          </p:cNvSpPr>
          <p:nvPr/>
        </p:nvSpPr>
        <p:spPr bwMode="auto">
          <a:xfrm>
            <a:off x="2828043" y="4131486"/>
            <a:ext cx="0" cy="120650"/>
          </a:xfrm>
          <a:prstGeom prst="line">
            <a:avLst/>
          </a:prstGeom>
          <a:noFill/>
          <a:ln w="50800">
            <a:solidFill>
              <a:schemeClr val="tx2"/>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20" name="Line 22">
            <a:extLst>
              <a:ext uri="{FF2B5EF4-FFF2-40B4-BE49-F238E27FC236}">
                <a16:creationId xmlns:a16="http://schemas.microsoft.com/office/drawing/2014/main" id="{F8E41167-EC46-854B-951C-ACC0031D105F}"/>
              </a:ext>
            </a:extLst>
          </p:cNvPr>
          <p:cNvSpPr>
            <a:spLocks noChangeShapeType="1"/>
          </p:cNvSpPr>
          <p:nvPr/>
        </p:nvSpPr>
        <p:spPr bwMode="auto">
          <a:xfrm>
            <a:off x="5437893" y="4442636"/>
            <a:ext cx="0" cy="120650"/>
          </a:xfrm>
          <a:prstGeom prst="line">
            <a:avLst/>
          </a:prstGeom>
          <a:noFill/>
          <a:ln w="50800">
            <a:solidFill>
              <a:schemeClr val="tx2"/>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21" name="Rectangle 23">
            <a:extLst>
              <a:ext uri="{FF2B5EF4-FFF2-40B4-BE49-F238E27FC236}">
                <a16:creationId xmlns:a16="http://schemas.microsoft.com/office/drawing/2014/main" id="{D82DAA24-3ABB-044C-A1B8-2BFF096F993B}"/>
              </a:ext>
            </a:extLst>
          </p:cNvPr>
          <p:cNvSpPr>
            <a:spLocks noChangeArrowheads="1"/>
          </p:cNvSpPr>
          <p:nvPr/>
        </p:nvSpPr>
        <p:spPr bwMode="auto">
          <a:xfrm>
            <a:off x="2210505" y="2191561"/>
            <a:ext cx="4483100" cy="3063875"/>
          </a:xfrm>
          <a:prstGeom prst="rect">
            <a:avLst/>
          </a:prstGeom>
          <a:noFill/>
          <a:ln w="12700">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endParaRPr lang="en-AU" altLang="en-US" sz="2400">
              <a:solidFill>
                <a:srgbClr val="CF0E30"/>
              </a:solidFill>
              <a:latin typeface="Helvetica Neue" charset="0"/>
            </a:endParaRPr>
          </a:p>
        </p:txBody>
      </p:sp>
      <p:sp>
        <p:nvSpPr>
          <p:cNvPr id="22" name="Line 9">
            <a:extLst>
              <a:ext uri="{FF2B5EF4-FFF2-40B4-BE49-F238E27FC236}">
                <a16:creationId xmlns:a16="http://schemas.microsoft.com/office/drawing/2014/main" id="{5E44CAE1-B310-9247-9A86-672785864391}"/>
              </a:ext>
            </a:extLst>
          </p:cNvPr>
          <p:cNvSpPr>
            <a:spLocks noChangeShapeType="1"/>
          </p:cNvSpPr>
          <p:nvPr/>
        </p:nvSpPr>
        <p:spPr bwMode="auto">
          <a:xfrm>
            <a:off x="3153480" y="5006198"/>
            <a:ext cx="1187450" cy="0"/>
          </a:xfrm>
          <a:prstGeom prst="line">
            <a:avLst/>
          </a:prstGeom>
          <a:noFill/>
          <a:ln w="50800">
            <a:solidFill>
              <a:schemeClr val="bg1">
                <a:lumMod val="50000"/>
              </a:schemeClr>
            </a:solidFill>
            <a:round/>
            <a:headEnd type="none" w="sm" len="sm"/>
            <a:tailEnd type="none" w="sm" len="sm"/>
          </a:ln>
        </p:spPr>
        <p:txBody>
          <a:bodyPr wrap="none" anchor="ctr"/>
          <a:lstStyle/>
          <a:p>
            <a:pPr algn="ctr">
              <a:defRPr/>
            </a:pPr>
            <a:endParaRPr lang="en-AU" dirty="0">
              <a:latin typeface="Helvetica Neue"/>
              <a:ea typeface="+mn-ea"/>
              <a:cs typeface="Helvetica Neue"/>
            </a:endParaRPr>
          </a:p>
        </p:txBody>
      </p:sp>
      <p:sp>
        <p:nvSpPr>
          <p:cNvPr id="23" name="Line 15">
            <a:extLst>
              <a:ext uri="{FF2B5EF4-FFF2-40B4-BE49-F238E27FC236}">
                <a16:creationId xmlns:a16="http://schemas.microsoft.com/office/drawing/2014/main" id="{EAE020D9-4BA8-7749-A709-A942FC21AD93}"/>
              </a:ext>
            </a:extLst>
          </p:cNvPr>
          <p:cNvSpPr>
            <a:spLocks noChangeShapeType="1"/>
          </p:cNvSpPr>
          <p:nvPr/>
        </p:nvSpPr>
        <p:spPr bwMode="auto">
          <a:xfrm>
            <a:off x="3153480" y="4947461"/>
            <a:ext cx="0" cy="120650"/>
          </a:xfrm>
          <a:prstGeom prst="line">
            <a:avLst/>
          </a:prstGeom>
          <a:noFill/>
          <a:ln w="50800">
            <a:solidFill>
              <a:schemeClr val="tx2"/>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AU"/>
          </a:p>
        </p:txBody>
      </p:sp>
      <p:sp>
        <p:nvSpPr>
          <p:cNvPr id="24" name="TextBox 27">
            <a:extLst>
              <a:ext uri="{FF2B5EF4-FFF2-40B4-BE49-F238E27FC236}">
                <a16:creationId xmlns:a16="http://schemas.microsoft.com/office/drawing/2014/main" id="{7B652A60-BDC8-2640-A3CB-1B437D19B568}"/>
              </a:ext>
            </a:extLst>
          </p:cNvPr>
          <p:cNvSpPr txBox="1">
            <a:spLocks noChangeArrowheads="1"/>
          </p:cNvSpPr>
          <p:nvPr/>
        </p:nvSpPr>
        <p:spPr bwMode="auto">
          <a:xfrm>
            <a:off x="4347280" y="4871261"/>
            <a:ext cx="547688"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1100" dirty="0">
                <a:solidFill>
                  <a:srgbClr val="000000"/>
                </a:solidFill>
                <a:latin typeface="Helvetica Neue" charset="0"/>
              </a:rPr>
              <a:t>abort</a:t>
            </a:r>
          </a:p>
        </p:txBody>
      </p:sp>
      <p:sp>
        <p:nvSpPr>
          <p:cNvPr id="25" name="TextBox 28">
            <a:extLst>
              <a:ext uri="{FF2B5EF4-FFF2-40B4-BE49-F238E27FC236}">
                <a16:creationId xmlns:a16="http://schemas.microsoft.com/office/drawing/2014/main" id="{515C9192-3828-FC4E-9A5D-FB103C5CAE90}"/>
              </a:ext>
            </a:extLst>
          </p:cNvPr>
          <p:cNvSpPr txBox="1">
            <a:spLocks noChangeArrowheads="1"/>
          </p:cNvSpPr>
          <p:nvPr/>
        </p:nvSpPr>
        <p:spPr bwMode="auto">
          <a:xfrm>
            <a:off x="4078993" y="3010711"/>
            <a:ext cx="706437"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1100">
                <a:solidFill>
                  <a:srgbClr val="000000"/>
                </a:solidFill>
                <a:latin typeface="Helvetica Neue" charset="0"/>
              </a:rPr>
              <a:t>commit</a:t>
            </a:r>
          </a:p>
        </p:txBody>
      </p:sp>
      <p:sp>
        <p:nvSpPr>
          <p:cNvPr id="26" name="TextBox 29">
            <a:extLst>
              <a:ext uri="{FF2B5EF4-FFF2-40B4-BE49-F238E27FC236}">
                <a16:creationId xmlns:a16="http://schemas.microsoft.com/office/drawing/2014/main" id="{7959BCA2-EC34-364D-8F2A-5053A1EE9C5C}"/>
              </a:ext>
            </a:extLst>
          </p:cNvPr>
          <p:cNvSpPr txBox="1">
            <a:spLocks noChangeArrowheads="1"/>
          </p:cNvSpPr>
          <p:nvPr/>
        </p:nvSpPr>
        <p:spPr bwMode="auto">
          <a:xfrm>
            <a:off x="4652080" y="3310748"/>
            <a:ext cx="706438"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1100">
                <a:solidFill>
                  <a:srgbClr val="000000"/>
                </a:solidFill>
                <a:latin typeface="Helvetica Neue" charset="0"/>
              </a:rPr>
              <a:t>commit</a:t>
            </a:r>
          </a:p>
        </p:txBody>
      </p:sp>
      <p:sp>
        <p:nvSpPr>
          <p:cNvPr id="27" name="TextBox 30">
            <a:extLst>
              <a:ext uri="{FF2B5EF4-FFF2-40B4-BE49-F238E27FC236}">
                <a16:creationId xmlns:a16="http://schemas.microsoft.com/office/drawing/2014/main" id="{FCC13698-1E70-EF49-AC9C-C5804483CB99}"/>
              </a:ext>
            </a:extLst>
          </p:cNvPr>
          <p:cNvSpPr txBox="1">
            <a:spLocks noChangeArrowheads="1"/>
          </p:cNvSpPr>
          <p:nvPr/>
        </p:nvSpPr>
        <p:spPr bwMode="auto">
          <a:xfrm>
            <a:off x="5517268" y="3672698"/>
            <a:ext cx="706437"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1100">
                <a:solidFill>
                  <a:srgbClr val="000000"/>
                </a:solidFill>
                <a:latin typeface="Helvetica Neue" charset="0"/>
              </a:rPr>
              <a:t>commit</a:t>
            </a:r>
          </a:p>
        </p:txBody>
      </p:sp>
      <p:cxnSp>
        <p:nvCxnSpPr>
          <p:cNvPr id="28" name="Straight Arrow Connector 35">
            <a:extLst>
              <a:ext uri="{FF2B5EF4-FFF2-40B4-BE49-F238E27FC236}">
                <a16:creationId xmlns:a16="http://schemas.microsoft.com/office/drawing/2014/main" id="{D98E11E8-5715-B248-8D01-525552B2E2BB}"/>
              </a:ext>
            </a:extLst>
          </p:cNvPr>
          <p:cNvCxnSpPr>
            <a:cxnSpLocks noChangeShapeType="1"/>
          </p:cNvCxnSpPr>
          <p:nvPr/>
        </p:nvCxnSpPr>
        <p:spPr bwMode="auto">
          <a:xfrm flipV="1">
            <a:off x="2335918" y="2456673"/>
            <a:ext cx="4210050" cy="39688"/>
          </a:xfrm>
          <a:prstGeom prst="straightConnector1">
            <a:avLst/>
          </a:prstGeom>
          <a:noFill/>
          <a:ln w="60325" cmpd="dbl">
            <a:solidFill>
              <a:schemeClr val="tx2"/>
            </a:solidFill>
            <a:round/>
            <a:headEnd type="diamond" w="med" len="sm"/>
            <a:tailEnd type="arrow" w="med" len="med"/>
          </a:ln>
          <a:extLst>
            <a:ext uri="{909E8E84-426E-40DD-AFC4-6F175D3DCCD1}">
              <a14:hiddenFill xmlns:a14="http://schemas.microsoft.com/office/drawing/2010/main">
                <a:noFill/>
              </a14:hiddenFill>
            </a:ext>
          </a:extLst>
        </p:spPr>
      </p:cxnSp>
      <p:sp>
        <p:nvSpPr>
          <p:cNvPr id="29" name="TextBox 36">
            <a:extLst>
              <a:ext uri="{FF2B5EF4-FFF2-40B4-BE49-F238E27FC236}">
                <a16:creationId xmlns:a16="http://schemas.microsoft.com/office/drawing/2014/main" id="{3DE6C00C-0076-1543-926E-9B9876C6F0B7}"/>
              </a:ext>
            </a:extLst>
          </p:cNvPr>
          <p:cNvSpPr txBox="1">
            <a:spLocks noChangeArrowheads="1"/>
          </p:cNvSpPr>
          <p:nvPr/>
        </p:nvSpPr>
        <p:spPr bwMode="auto">
          <a:xfrm>
            <a:off x="3899605" y="2228073"/>
            <a:ext cx="107791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1"/>
              </a:buClr>
              <a:buSzPct val="75000"/>
              <a:buFont typeface="Monotype Sorts" charset="2"/>
              <a:buChar char="v"/>
              <a:defRPr sz="2800">
                <a:solidFill>
                  <a:schemeClr val="tx1"/>
                </a:solidFill>
                <a:latin typeface="Book Antiqua" panose="02040602050305030304" pitchFamily="18" charset="0"/>
                <a:ea typeface="MS PGothic" panose="020B0600070205080204" pitchFamily="34" charset="-128"/>
              </a:defRPr>
            </a:lvl1pPr>
            <a:lvl2pPr marL="742950" indent="-285750">
              <a:spcBef>
                <a:spcPct val="20000"/>
              </a:spcBef>
              <a:buClr>
                <a:schemeClr val="tx1"/>
              </a:buClr>
              <a:buSzPct val="100000"/>
              <a:buChar char="–"/>
              <a:defRPr sz="2400">
                <a:solidFill>
                  <a:schemeClr val="tx1"/>
                </a:solidFill>
                <a:latin typeface="Book Antiqua" panose="02040602050305030304" pitchFamily="18" charset="0"/>
                <a:ea typeface="MS PGothic" panose="020B0600070205080204" pitchFamily="34" charset="-128"/>
              </a:defRPr>
            </a:lvl2pPr>
            <a:lvl3pPr marL="1143000" indent="-228600">
              <a:spcBef>
                <a:spcPct val="20000"/>
              </a:spcBef>
              <a:buClr>
                <a:schemeClr val="tx1"/>
              </a:buClr>
              <a:buSzPct val="65000"/>
              <a:buFont typeface="Monotype Sorts" charset="2"/>
              <a:buChar char="u"/>
              <a:defRPr sz="2000">
                <a:solidFill>
                  <a:schemeClr val="tx1"/>
                </a:solidFill>
                <a:latin typeface="Book Antiqua" panose="02040602050305030304" pitchFamily="18" charset="0"/>
                <a:ea typeface="MS PGothic" panose="020B0600070205080204" pitchFamily="34" charset="-128"/>
              </a:defRPr>
            </a:lvl3pPr>
            <a:lvl4pPr marL="16002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4pPr>
            <a:lvl5pPr marL="2057400" indent="-228600">
              <a:spcBef>
                <a:spcPct val="20000"/>
              </a:spcBef>
              <a:buClr>
                <a:schemeClr val="tx1"/>
              </a:buClr>
              <a:buSzPct val="100000"/>
              <a:buChar char="–"/>
              <a:defRPr>
                <a:solidFill>
                  <a:schemeClr val="tx1"/>
                </a:solidFill>
                <a:latin typeface="Book Antiqua" panose="02040602050305030304" pitchFamily="18"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Char char="–"/>
              <a:defRPr>
                <a:solidFill>
                  <a:schemeClr val="tx1"/>
                </a:solidFill>
                <a:latin typeface="Book Antiqua" panose="02040602050305030304" pitchFamily="18" charset="0"/>
                <a:ea typeface="MS PGothic" panose="020B0600070205080204" pitchFamily="34" charset="-128"/>
              </a:defRPr>
            </a:lvl9pPr>
          </a:lstStyle>
          <a:p>
            <a:pPr algn="ctr">
              <a:spcBef>
                <a:spcPct val="0"/>
              </a:spcBef>
              <a:buClrTx/>
              <a:buSzTx/>
              <a:buFontTx/>
              <a:buNone/>
            </a:pPr>
            <a:r>
              <a:rPr lang="en-AU" altLang="en-US" sz="1400">
                <a:solidFill>
                  <a:srgbClr val="0D0153"/>
                </a:solidFill>
                <a:latin typeface="Helvetica Neue" charset="0"/>
              </a:rPr>
              <a:t>Time</a:t>
            </a:r>
          </a:p>
        </p:txBody>
      </p:sp>
      <p:sp>
        <p:nvSpPr>
          <p:cNvPr id="30" name="TextBox 29">
            <a:extLst>
              <a:ext uri="{FF2B5EF4-FFF2-40B4-BE49-F238E27FC236}">
                <a16:creationId xmlns:a16="http://schemas.microsoft.com/office/drawing/2014/main" id="{77FCAF5D-5FB3-9DAB-A157-ADAD66B334DD}"/>
              </a:ext>
            </a:extLst>
          </p:cNvPr>
          <p:cNvSpPr txBox="1"/>
          <p:nvPr/>
        </p:nvSpPr>
        <p:spPr>
          <a:xfrm>
            <a:off x="180109" y="5712406"/>
            <a:ext cx="8387277" cy="430887"/>
          </a:xfrm>
          <a:prstGeom prst="rect">
            <a:avLst/>
          </a:prstGeom>
          <a:noFill/>
        </p:spPr>
        <p:txBody>
          <a:bodyPr wrap="square">
            <a:spAutoFit/>
          </a:bodyPr>
          <a:lstStyle/>
          <a:p>
            <a:r>
              <a:rPr lang="en-US" sz="2200" dirty="0"/>
              <a:t>ARIES for crash recovery – most DBMSs use this algorithm (or its variant)</a:t>
            </a:r>
          </a:p>
        </p:txBody>
      </p:sp>
    </p:spTree>
    <p:extLst>
      <p:ext uri="{BB962C8B-B14F-4D97-AF65-F5344CB8AC3E}">
        <p14:creationId xmlns:p14="http://schemas.microsoft.com/office/powerpoint/2010/main" val="6711137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3DCC6-8A89-2941-913B-A393A8524159}"/>
              </a:ext>
            </a:extLst>
          </p:cNvPr>
          <p:cNvSpPr>
            <a:spLocks noGrp="1"/>
          </p:cNvSpPr>
          <p:nvPr>
            <p:ph type="title"/>
          </p:nvPr>
        </p:nvSpPr>
        <p:spPr/>
        <p:txBody>
          <a:bodyPr/>
          <a:lstStyle/>
          <a:p>
            <a:r>
              <a:rPr lang="en-US" dirty="0"/>
              <a:t>Crash recovery intro - summary</a:t>
            </a:r>
          </a:p>
        </p:txBody>
      </p:sp>
      <p:sp>
        <p:nvSpPr>
          <p:cNvPr id="3" name="Content Placeholder 2">
            <a:extLst>
              <a:ext uri="{FF2B5EF4-FFF2-40B4-BE49-F238E27FC236}">
                <a16:creationId xmlns:a16="http://schemas.microsoft.com/office/drawing/2014/main" id="{EC6E62C7-807C-FD47-B733-75C55CBD1EF9}"/>
              </a:ext>
            </a:extLst>
          </p:cNvPr>
          <p:cNvSpPr>
            <a:spLocks noGrp="1"/>
          </p:cNvSpPr>
          <p:nvPr>
            <p:ph idx="1"/>
          </p:nvPr>
        </p:nvSpPr>
        <p:spPr>
          <a:xfrm>
            <a:off x="326570" y="1532415"/>
            <a:ext cx="8659385" cy="4376944"/>
          </a:xfrm>
        </p:spPr>
        <p:txBody>
          <a:bodyPr/>
          <a:lstStyle/>
          <a:p>
            <a:r>
              <a:rPr lang="en-US" dirty="0"/>
              <a:t>What needs to be recovered if a crash happens? </a:t>
            </a:r>
          </a:p>
          <a:p>
            <a:r>
              <a:rPr lang="en-US" dirty="0"/>
              <a:t>	- Has it been made durable -   good!</a:t>
            </a:r>
          </a:p>
          <a:p>
            <a:r>
              <a:rPr lang="en-US" dirty="0"/>
              <a:t>	- If not durable – what additional information are needed to recover 				them?</a:t>
            </a:r>
          </a:p>
          <a:p>
            <a:endParaRPr lang="en-US" dirty="0"/>
          </a:p>
          <a:p>
            <a:r>
              <a:rPr lang="en-US" b="1" dirty="0"/>
              <a:t>Crash manager maintains both durability and atomicity </a:t>
            </a:r>
          </a:p>
        </p:txBody>
      </p:sp>
      <p:sp>
        <p:nvSpPr>
          <p:cNvPr id="4" name="Slide Number Placeholder 3">
            <a:extLst>
              <a:ext uri="{FF2B5EF4-FFF2-40B4-BE49-F238E27FC236}">
                <a16:creationId xmlns:a16="http://schemas.microsoft.com/office/drawing/2014/main" id="{1C8F21A1-C3C7-B147-A116-0F79AE0E3F3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22DD25-61AE-413C-B4D2-EF2365C9B2E1}" type="slidenum">
              <a:rPr kumimoji="0" lang="en-AU"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AU"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TextBox 4">
            <a:extLst>
              <a:ext uri="{FF2B5EF4-FFF2-40B4-BE49-F238E27FC236}">
                <a16:creationId xmlns:a16="http://schemas.microsoft.com/office/drawing/2014/main" id="{848561FC-BAAD-E047-B781-8EF17A211204}"/>
              </a:ext>
            </a:extLst>
          </p:cNvPr>
          <p:cNvSpPr txBox="1"/>
          <p:nvPr/>
        </p:nvSpPr>
        <p:spPr>
          <a:xfrm>
            <a:off x="118855" y="3028890"/>
            <a:ext cx="3205814" cy="400110"/>
          </a:xfrm>
          <a:prstGeom prst="rect">
            <a:avLst/>
          </a:prstGeom>
          <a:noFill/>
          <a:ln>
            <a:solidFill>
              <a:schemeClr val="accent1"/>
            </a:solidFill>
          </a:ln>
        </p:spPr>
        <p:txBody>
          <a:bodyPr wrap="none" rtlCol="0">
            <a:spAutoFit/>
          </a:bodyPr>
          <a:lstStyle/>
          <a:p>
            <a:r>
              <a:rPr lang="en-US" sz="2000" dirty="0">
                <a:solidFill>
                  <a:schemeClr val="tx1"/>
                </a:solidFill>
              </a:rPr>
              <a:t>Data pages in the buffer pool</a:t>
            </a:r>
          </a:p>
        </p:txBody>
      </p:sp>
      <p:cxnSp>
        <p:nvCxnSpPr>
          <p:cNvPr id="7" name="Straight Arrow Connector 6">
            <a:extLst>
              <a:ext uri="{FF2B5EF4-FFF2-40B4-BE49-F238E27FC236}">
                <a16:creationId xmlns:a16="http://schemas.microsoft.com/office/drawing/2014/main" id="{6323F0D7-8ED1-3B4C-87A5-7C825B297C9C}"/>
              </a:ext>
            </a:extLst>
          </p:cNvPr>
          <p:cNvCxnSpPr>
            <a:stCxn id="5" idx="0"/>
          </p:cNvCxnSpPr>
          <p:nvPr/>
        </p:nvCxnSpPr>
        <p:spPr>
          <a:xfrm flipV="1">
            <a:off x="1721762" y="2755392"/>
            <a:ext cx="631294" cy="27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31A70EA-0CFB-2A46-A106-54E8954200F9}"/>
              </a:ext>
            </a:extLst>
          </p:cNvPr>
          <p:cNvSpPr txBox="1"/>
          <p:nvPr/>
        </p:nvSpPr>
        <p:spPr>
          <a:xfrm>
            <a:off x="1572939" y="4351722"/>
            <a:ext cx="7136890" cy="707886"/>
          </a:xfrm>
          <a:prstGeom prst="rect">
            <a:avLst/>
          </a:prstGeom>
          <a:noFill/>
          <a:ln>
            <a:solidFill>
              <a:schemeClr val="accent1"/>
            </a:solidFill>
          </a:ln>
        </p:spPr>
        <p:txBody>
          <a:bodyPr wrap="none" rtlCol="0">
            <a:spAutoFit/>
          </a:bodyPr>
          <a:lstStyle/>
          <a:p>
            <a:r>
              <a:rPr lang="en-US" sz="2000" dirty="0">
                <a:solidFill>
                  <a:schemeClr val="tx1"/>
                </a:solidFill>
              </a:rPr>
              <a:t>The changes by committed transactions – make them durable</a:t>
            </a:r>
          </a:p>
          <a:p>
            <a:r>
              <a:rPr lang="en-US" sz="2000" dirty="0">
                <a:solidFill>
                  <a:schemeClr val="tx1"/>
                </a:solidFill>
              </a:rPr>
              <a:t>The changes by aborted/running transactions - undo</a:t>
            </a:r>
          </a:p>
        </p:txBody>
      </p:sp>
      <p:cxnSp>
        <p:nvCxnSpPr>
          <p:cNvPr id="9" name="Straight Arrow Connector 8">
            <a:extLst>
              <a:ext uri="{FF2B5EF4-FFF2-40B4-BE49-F238E27FC236}">
                <a16:creationId xmlns:a16="http://schemas.microsoft.com/office/drawing/2014/main" id="{5F99D216-56B2-0146-BD2D-8AE18D4E5D0A}"/>
              </a:ext>
            </a:extLst>
          </p:cNvPr>
          <p:cNvCxnSpPr>
            <a:cxnSpLocks/>
            <a:stCxn id="8" idx="0"/>
          </p:cNvCxnSpPr>
          <p:nvPr/>
        </p:nvCxnSpPr>
        <p:spPr>
          <a:xfrm flipV="1">
            <a:off x="5141384" y="3889248"/>
            <a:ext cx="284056" cy="462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ounded Rectangle 10">
            <a:extLst>
              <a:ext uri="{FF2B5EF4-FFF2-40B4-BE49-F238E27FC236}">
                <a16:creationId xmlns:a16="http://schemas.microsoft.com/office/drawing/2014/main" id="{D9111F05-AC9C-6E4E-846C-CDF54C42314F}"/>
              </a:ext>
            </a:extLst>
          </p:cNvPr>
          <p:cNvSpPr/>
          <p:nvPr/>
        </p:nvSpPr>
        <p:spPr>
          <a:xfrm>
            <a:off x="3027023" y="2401824"/>
            <a:ext cx="3056785" cy="35356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FA2FC01-670A-9685-02C9-5DF4EAB27B3C}"/>
              </a:ext>
            </a:extLst>
          </p:cNvPr>
          <p:cNvSpPr txBox="1"/>
          <p:nvPr/>
        </p:nvSpPr>
        <p:spPr>
          <a:xfrm>
            <a:off x="4273392" y="2891028"/>
            <a:ext cx="2785571" cy="400110"/>
          </a:xfrm>
          <a:prstGeom prst="rect">
            <a:avLst/>
          </a:prstGeom>
          <a:noFill/>
          <a:ln>
            <a:solidFill>
              <a:schemeClr val="accent1"/>
            </a:solidFill>
          </a:ln>
        </p:spPr>
        <p:txBody>
          <a:bodyPr wrap="none" rtlCol="0">
            <a:spAutoFit/>
          </a:bodyPr>
          <a:lstStyle/>
          <a:p>
            <a:r>
              <a:rPr lang="en-US" sz="2000" dirty="0">
                <a:solidFill>
                  <a:schemeClr val="tx1"/>
                </a:solidFill>
              </a:rPr>
              <a:t>Detailed steps next week</a:t>
            </a:r>
          </a:p>
        </p:txBody>
      </p:sp>
      <p:cxnSp>
        <p:nvCxnSpPr>
          <p:cNvPr id="10" name="Straight Arrow Connector 9">
            <a:extLst>
              <a:ext uri="{FF2B5EF4-FFF2-40B4-BE49-F238E27FC236}">
                <a16:creationId xmlns:a16="http://schemas.microsoft.com/office/drawing/2014/main" id="{76402599-C423-C5E4-5618-FB01280D92A8}"/>
              </a:ext>
            </a:extLst>
          </p:cNvPr>
          <p:cNvCxnSpPr>
            <a:cxnSpLocks/>
          </p:cNvCxnSpPr>
          <p:nvPr/>
        </p:nvCxnSpPr>
        <p:spPr>
          <a:xfrm flipH="1" flipV="1">
            <a:off x="5033572" y="2739375"/>
            <a:ext cx="249840" cy="2096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6508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1"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135">
            <a:extLst>
              <a:ext uri="{FF2B5EF4-FFF2-40B4-BE49-F238E27FC236}">
                <a16:creationId xmlns:a16="http://schemas.microsoft.com/office/drawing/2014/main" id="{B11F4EEF-008B-9858-5C6E-E3ACDC4624DF}"/>
              </a:ext>
            </a:extLst>
          </p:cNvPr>
          <p:cNvSpPr/>
          <p:nvPr/>
        </p:nvSpPr>
        <p:spPr>
          <a:xfrm>
            <a:off x="3144405" y="1470716"/>
            <a:ext cx="1841740"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Efficiency</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4" name="Title 3">
            <a:extLst>
              <a:ext uri="{FF2B5EF4-FFF2-40B4-BE49-F238E27FC236}">
                <a16:creationId xmlns:a16="http://schemas.microsoft.com/office/drawing/2014/main" id="{DD897A86-F504-2F48-C80A-D68ABF393E06}"/>
              </a:ext>
            </a:extLst>
          </p:cNvPr>
          <p:cNvSpPr>
            <a:spLocks noGrp="1"/>
          </p:cNvSpPr>
          <p:nvPr>
            <p:ph type="title"/>
          </p:nvPr>
        </p:nvSpPr>
        <p:spPr/>
        <p:txBody>
          <a:bodyPr/>
          <a:lstStyle/>
          <a:p>
            <a:r>
              <a:rPr lang="en-US" dirty="0"/>
              <a:t>Core Concepts of Database management system </a:t>
            </a:r>
          </a:p>
        </p:txBody>
      </p:sp>
      <p:sp>
        <p:nvSpPr>
          <p:cNvPr id="15" name="Shape 129">
            <a:extLst>
              <a:ext uri="{FF2B5EF4-FFF2-40B4-BE49-F238E27FC236}">
                <a16:creationId xmlns:a16="http://schemas.microsoft.com/office/drawing/2014/main" id="{EEB9042E-C798-28C6-D9F1-DA53CE8CEEBC}"/>
              </a:ext>
            </a:extLst>
          </p:cNvPr>
          <p:cNvSpPr/>
          <p:nvPr/>
        </p:nvSpPr>
        <p:spPr>
          <a:xfrm>
            <a:off x="3185757" y="1812098"/>
            <a:ext cx="1684642" cy="335972"/>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Hardware</a:t>
            </a:r>
          </a:p>
        </p:txBody>
      </p:sp>
      <p:sp>
        <p:nvSpPr>
          <p:cNvPr id="21" name="Shape 135">
            <a:extLst>
              <a:ext uri="{FF2B5EF4-FFF2-40B4-BE49-F238E27FC236}">
                <a16:creationId xmlns:a16="http://schemas.microsoft.com/office/drawing/2014/main" id="{814347BC-3A38-634E-89A2-CEC3250A01CB}"/>
              </a:ext>
            </a:extLst>
          </p:cNvPr>
          <p:cNvSpPr/>
          <p:nvPr/>
        </p:nvSpPr>
        <p:spPr>
          <a:xfrm>
            <a:off x="260008" y="1893121"/>
            <a:ext cx="2520299" cy="2636567"/>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Database performance metrics</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22" name="Shape 136">
            <a:extLst>
              <a:ext uri="{FF2B5EF4-FFF2-40B4-BE49-F238E27FC236}">
                <a16:creationId xmlns:a16="http://schemas.microsoft.com/office/drawing/2014/main" id="{9F0E3167-867D-7ADF-FBAC-F52FFE0BA4C0}"/>
              </a:ext>
            </a:extLst>
          </p:cNvPr>
          <p:cNvSpPr/>
          <p:nvPr/>
        </p:nvSpPr>
        <p:spPr>
          <a:xfrm>
            <a:off x="332016" y="397111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Security &amp; </a:t>
            </a:r>
            <a:r>
              <a:rPr kumimoji="0" lang="en-AU" sz="1600" b="0" i="0" u="sng" strike="noStrike" kern="1200" cap="none" spc="0" normalizeH="0" baseline="0" noProof="0" dirty="0">
                <a:ln>
                  <a:noFill/>
                </a:ln>
                <a:solidFill>
                  <a:prstClr val="black"/>
                </a:solidFill>
                <a:effectLst/>
                <a:uLnTx/>
                <a:uFillTx/>
                <a:latin typeface="Arial"/>
                <a:ea typeface="Arial"/>
                <a:cs typeface="Arial"/>
                <a:sym typeface="Arial"/>
              </a:rPr>
              <a:t>Reliability</a:t>
            </a:r>
          </a:p>
        </p:txBody>
      </p:sp>
      <p:sp>
        <p:nvSpPr>
          <p:cNvPr id="23" name="Shape 137">
            <a:extLst>
              <a:ext uri="{FF2B5EF4-FFF2-40B4-BE49-F238E27FC236}">
                <a16:creationId xmlns:a16="http://schemas.microsoft.com/office/drawing/2014/main" id="{85BD1A78-55F1-CE86-3DDA-48EEDFF7974F}"/>
              </a:ext>
            </a:extLst>
          </p:cNvPr>
          <p:cNvSpPr/>
          <p:nvPr/>
        </p:nvSpPr>
        <p:spPr>
          <a:xfrm>
            <a:off x="332016" y="3251038"/>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sng" strike="noStrike" kern="1200" cap="none" spc="0" normalizeH="0" baseline="0" noProof="0" dirty="0">
                <a:ln>
                  <a:noFill/>
                </a:ln>
                <a:solidFill>
                  <a:prstClr val="black"/>
                </a:solidFill>
                <a:effectLst/>
                <a:uLnTx/>
                <a:uFillTx/>
                <a:latin typeface="Arial"/>
                <a:ea typeface="Arial"/>
                <a:cs typeface="Arial"/>
                <a:sym typeface="Arial"/>
              </a:rPr>
              <a:t>Effectiveness</a:t>
            </a:r>
          </a:p>
        </p:txBody>
      </p:sp>
      <p:sp>
        <p:nvSpPr>
          <p:cNvPr id="24" name="Shape 138">
            <a:extLst>
              <a:ext uri="{FF2B5EF4-FFF2-40B4-BE49-F238E27FC236}">
                <a16:creationId xmlns:a16="http://schemas.microsoft.com/office/drawing/2014/main" id="{65BC1796-8623-F8F1-37D3-CCD4FCF6C1A5}"/>
              </a:ext>
            </a:extLst>
          </p:cNvPr>
          <p:cNvSpPr/>
          <p:nvPr/>
        </p:nvSpPr>
        <p:spPr>
          <a:xfrm>
            <a:off x="332016" y="253095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sng" strike="noStrike" kern="1200" cap="none" spc="0" normalizeH="0" baseline="0" noProof="0" dirty="0">
                <a:ln>
                  <a:noFill/>
                </a:ln>
                <a:solidFill>
                  <a:prstClr val="black"/>
                </a:solidFill>
                <a:effectLst/>
                <a:uLnTx/>
                <a:uFillTx/>
                <a:latin typeface="Arial"/>
                <a:ea typeface="Arial"/>
                <a:cs typeface="Arial"/>
                <a:sym typeface="Arial"/>
              </a:rPr>
              <a:t>Efficiency/speed</a:t>
            </a:r>
          </a:p>
        </p:txBody>
      </p:sp>
      <p:sp>
        <p:nvSpPr>
          <p:cNvPr id="43" name="Shape 129">
            <a:extLst>
              <a:ext uri="{FF2B5EF4-FFF2-40B4-BE49-F238E27FC236}">
                <a16:creationId xmlns:a16="http://schemas.microsoft.com/office/drawing/2014/main" id="{10E4AD70-ED0F-53F8-3F74-71999AC11B42}"/>
              </a:ext>
            </a:extLst>
          </p:cNvPr>
          <p:cNvSpPr/>
          <p:nvPr/>
        </p:nvSpPr>
        <p:spPr>
          <a:xfrm>
            <a:off x="3185756" y="2227960"/>
            <a:ext cx="1684642" cy="490596"/>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Software/ DB tuning</a:t>
            </a:r>
          </a:p>
        </p:txBody>
      </p:sp>
      <p:cxnSp>
        <p:nvCxnSpPr>
          <p:cNvPr id="46" name="Straight Arrow Connector 45">
            <a:extLst>
              <a:ext uri="{FF2B5EF4-FFF2-40B4-BE49-F238E27FC236}">
                <a16:creationId xmlns:a16="http://schemas.microsoft.com/office/drawing/2014/main" id="{2D5670E6-CAE9-979D-A31F-C5E4E57CD9CE}"/>
              </a:ext>
            </a:extLst>
          </p:cNvPr>
          <p:cNvCxnSpPr>
            <a:stCxn id="24" idx="3"/>
          </p:cNvCxnSpPr>
          <p:nvPr/>
        </p:nvCxnSpPr>
        <p:spPr>
          <a:xfrm flipV="1">
            <a:off x="2708316" y="2199190"/>
            <a:ext cx="436089" cy="58376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8" name="Shape 135">
            <a:extLst>
              <a:ext uri="{FF2B5EF4-FFF2-40B4-BE49-F238E27FC236}">
                <a16:creationId xmlns:a16="http://schemas.microsoft.com/office/drawing/2014/main" id="{B153083E-9767-DE9F-D9CB-981BE3E68224}"/>
              </a:ext>
            </a:extLst>
          </p:cNvPr>
          <p:cNvSpPr/>
          <p:nvPr/>
        </p:nvSpPr>
        <p:spPr>
          <a:xfrm>
            <a:off x="3113764" y="3116679"/>
            <a:ext cx="1872381"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Effectiveness</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59" name="Shape 129">
            <a:extLst>
              <a:ext uri="{FF2B5EF4-FFF2-40B4-BE49-F238E27FC236}">
                <a16:creationId xmlns:a16="http://schemas.microsoft.com/office/drawing/2014/main" id="{9768DC3F-92AC-38A6-F90D-FDB2EAA79DE0}"/>
              </a:ext>
            </a:extLst>
          </p:cNvPr>
          <p:cNvSpPr/>
          <p:nvPr/>
        </p:nvSpPr>
        <p:spPr>
          <a:xfrm>
            <a:off x="3201687" y="3504313"/>
            <a:ext cx="1668712"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Concurrent users</a:t>
            </a:r>
          </a:p>
        </p:txBody>
      </p:sp>
      <p:sp>
        <p:nvSpPr>
          <p:cNvPr id="60" name="Shape 129">
            <a:extLst>
              <a:ext uri="{FF2B5EF4-FFF2-40B4-BE49-F238E27FC236}">
                <a16:creationId xmlns:a16="http://schemas.microsoft.com/office/drawing/2014/main" id="{063918BC-8BF4-E4FE-6580-698382034F9C}"/>
              </a:ext>
            </a:extLst>
          </p:cNvPr>
          <p:cNvSpPr/>
          <p:nvPr/>
        </p:nvSpPr>
        <p:spPr>
          <a:xfrm>
            <a:off x="3215598" y="4063347"/>
            <a:ext cx="1668712" cy="33260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Transactions</a:t>
            </a:r>
          </a:p>
        </p:txBody>
      </p:sp>
      <p:cxnSp>
        <p:nvCxnSpPr>
          <p:cNvPr id="63" name="Straight Arrow Connector 62">
            <a:extLst>
              <a:ext uri="{FF2B5EF4-FFF2-40B4-BE49-F238E27FC236}">
                <a16:creationId xmlns:a16="http://schemas.microsoft.com/office/drawing/2014/main" id="{D0A557F6-1664-D6B4-D3AE-36EFFB795A84}"/>
              </a:ext>
            </a:extLst>
          </p:cNvPr>
          <p:cNvCxnSpPr>
            <a:cxnSpLocks/>
            <a:stCxn id="23" idx="3"/>
            <a:endCxn id="58" idx="1"/>
          </p:cNvCxnSpPr>
          <p:nvPr/>
        </p:nvCxnSpPr>
        <p:spPr>
          <a:xfrm>
            <a:off x="2708316" y="3503038"/>
            <a:ext cx="405448" cy="2746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 name="Shape 135">
            <a:extLst>
              <a:ext uri="{FF2B5EF4-FFF2-40B4-BE49-F238E27FC236}">
                <a16:creationId xmlns:a16="http://schemas.microsoft.com/office/drawing/2014/main" id="{301CA926-F096-C11A-BD5F-68B0236F824A}"/>
              </a:ext>
            </a:extLst>
          </p:cNvPr>
          <p:cNvSpPr/>
          <p:nvPr/>
        </p:nvSpPr>
        <p:spPr>
          <a:xfrm>
            <a:off x="3113764" y="4594672"/>
            <a:ext cx="1872381" cy="157783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800" b="1" i="0" u="none" strike="noStrike" kern="1200" cap="none" spc="0" normalizeH="0" baseline="0" noProof="0" dirty="0">
                <a:ln>
                  <a:noFill/>
                </a:ln>
                <a:solidFill>
                  <a:prstClr val="black"/>
                </a:solidFill>
                <a:effectLst/>
                <a:uLnTx/>
                <a:uFillTx/>
                <a:latin typeface="Arial"/>
                <a:ea typeface="Arial"/>
                <a:cs typeface="Arial"/>
                <a:sym typeface="Arial"/>
              </a:rPr>
              <a:t>Reliability</a:t>
            </a:r>
            <a:endParaRPr kumimoji="0" sz="1800" b="1" i="0" u="none" strike="noStrike" kern="1200" cap="none" spc="0" normalizeH="0" baseline="0" noProof="0" dirty="0">
              <a:ln>
                <a:noFill/>
              </a:ln>
              <a:solidFill>
                <a:prstClr val="black"/>
              </a:solidFill>
              <a:effectLst/>
              <a:uLnTx/>
              <a:uFillTx/>
              <a:latin typeface="Arial"/>
              <a:ea typeface="Arial"/>
              <a:cs typeface="Arial"/>
              <a:sym typeface="Arial"/>
            </a:endParaRPr>
          </a:p>
        </p:txBody>
      </p:sp>
      <p:sp>
        <p:nvSpPr>
          <p:cNvPr id="8" name="Shape 129">
            <a:extLst>
              <a:ext uri="{FF2B5EF4-FFF2-40B4-BE49-F238E27FC236}">
                <a16:creationId xmlns:a16="http://schemas.microsoft.com/office/drawing/2014/main" id="{D21000CE-616B-90EE-9F17-FB8A88196127}"/>
              </a:ext>
            </a:extLst>
          </p:cNvPr>
          <p:cNvSpPr/>
          <p:nvPr/>
        </p:nvSpPr>
        <p:spPr>
          <a:xfrm>
            <a:off x="3180464" y="4941510"/>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Crash recovery</a:t>
            </a:r>
          </a:p>
        </p:txBody>
      </p:sp>
      <p:sp>
        <p:nvSpPr>
          <p:cNvPr id="9" name="Shape 129">
            <a:extLst>
              <a:ext uri="{FF2B5EF4-FFF2-40B4-BE49-F238E27FC236}">
                <a16:creationId xmlns:a16="http://schemas.microsoft.com/office/drawing/2014/main" id="{3DCA5D58-238C-EB57-EAE7-8D0C973B7B68}"/>
              </a:ext>
            </a:extLst>
          </p:cNvPr>
          <p:cNvSpPr/>
          <p:nvPr/>
        </p:nvSpPr>
        <p:spPr>
          <a:xfrm>
            <a:off x="3193964" y="5348555"/>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Fault tolerance</a:t>
            </a:r>
          </a:p>
        </p:txBody>
      </p:sp>
      <p:sp>
        <p:nvSpPr>
          <p:cNvPr id="10" name="Shape 129">
            <a:extLst>
              <a:ext uri="{FF2B5EF4-FFF2-40B4-BE49-F238E27FC236}">
                <a16:creationId xmlns:a16="http://schemas.microsoft.com/office/drawing/2014/main" id="{1E25E392-3B7E-8140-E9EF-6E2F3D863BC3}"/>
              </a:ext>
            </a:extLst>
          </p:cNvPr>
          <p:cNvSpPr/>
          <p:nvPr/>
        </p:nvSpPr>
        <p:spPr>
          <a:xfrm>
            <a:off x="3219043" y="5801897"/>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prstClr val="black"/>
              </a:buClr>
              <a:buSzPct val="25000"/>
              <a:buFont typeface="Arial"/>
              <a:buNone/>
              <a:tabLst/>
              <a:defRPr/>
            </a:pPr>
            <a:r>
              <a:rPr kumimoji="0" lang="en-AU" sz="1600" b="0" i="0" u="none" strike="noStrike" kern="1200" cap="none" spc="0" normalizeH="0" baseline="0" noProof="0" dirty="0">
                <a:ln>
                  <a:noFill/>
                </a:ln>
                <a:solidFill>
                  <a:prstClr val="black"/>
                </a:solidFill>
                <a:effectLst/>
                <a:uLnTx/>
                <a:uFillTx/>
                <a:latin typeface="Arial"/>
                <a:ea typeface="Arial"/>
                <a:cs typeface="Arial"/>
                <a:sym typeface="Arial"/>
              </a:rPr>
              <a:t>Data duplication</a:t>
            </a:r>
          </a:p>
        </p:txBody>
      </p:sp>
      <p:cxnSp>
        <p:nvCxnSpPr>
          <p:cNvPr id="11" name="Straight Arrow Connector 10">
            <a:extLst>
              <a:ext uri="{FF2B5EF4-FFF2-40B4-BE49-F238E27FC236}">
                <a16:creationId xmlns:a16="http://schemas.microsoft.com/office/drawing/2014/main" id="{8EC62411-CD7E-21A2-FB43-DC2015DB2973}"/>
              </a:ext>
            </a:extLst>
          </p:cNvPr>
          <p:cNvCxnSpPr>
            <a:cxnSpLocks/>
          </p:cNvCxnSpPr>
          <p:nvPr/>
        </p:nvCxnSpPr>
        <p:spPr>
          <a:xfrm>
            <a:off x="2708315" y="4266369"/>
            <a:ext cx="436090" cy="55866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2" name="Rectangular Callout 11">
            <a:extLst>
              <a:ext uri="{FF2B5EF4-FFF2-40B4-BE49-F238E27FC236}">
                <a16:creationId xmlns:a16="http://schemas.microsoft.com/office/drawing/2014/main" id="{806F5A0C-4033-41EA-121D-F371F075A107}"/>
              </a:ext>
            </a:extLst>
          </p:cNvPr>
          <p:cNvSpPr/>
          <p:nvPr/>
        </p:nvSpPr>
        <p:spPr>
          <a:xfrm>
            <a:off x="5579889" y="5072379"/>
            <a:ext cx="2586106" cy="1577835"/>
          </a:xfrm>
          <a:prstGeom prst="wedgeRectCallout">
            <a:avLst>
              <a:gd name="adj1" fmla="val -79107"/>
              <a:gd name="adj2" fmla="val -26899"/>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latin typeface="Arial" panose="020B0604020202020204" pitchFamily="34" charset="0"/>
                <a:cs typeface="Arial" panose="020B0604020202020204" pitchFamily="34" charset="0"/>
              </a:rPr>
              <a:t>Hardware: </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Arrangement of multiple disks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Voting among multiple disks/modules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Disk block write</a:t>
            </a:r>
          </a:p>
        </p:txBody>
      </p:sp>
      <p:sp>
        <p:nvSpPr>
          <p:cNvPr id="16" name="Rounded Rectangle 15">
            <a:extLst>
              <a:ext uri="{FF2B5EF4-FFF2-40B4-BE49-F238E27FC236}">
                <a16:creationId xmlns:a16="http://schemas.microsoft.com/office/drawing/2014/main" id="{0BE485FE-01C9-BF62-A02F-8EFD7CF787A8}"/>
              </a:ext>
            </a:extLst>
          </p:cNvPr>
          <p:cNvSpPr/>
          <p:nvPr/>
        </p:nvSpPr>
        <p:spPr>
          <a:xfrm>
            <a:off x="3113764" y="4941510"/>
            <a:ext cx="1872381" cy="407045"/>
          </a:xfrm>
          <a:prstGeom prst="roundRect">
            <a:avLst/>
          </a:prstGeom>
          <a:noFill/>
          <a:ln w="254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ounded Rectangle 1">
            <a:extLst>
              <a:ext uri="{FF2B5EF4-FFF2-40B4-BE49-F238E27FC236}">
                <a16:creationId xmlns:a16="http://schemas.microsoft.com/office/drawing/2014/main" id="{727CF0B4-FBD7-3AA8-ED98-25F1100053B1}"/>
              </a:ext>
            </a:extLst>
          </p:cNvPr>
          <p:cNvSpPr/>
          <p:nvPr/>
        </p:nvSpPr>
        <p:spPr>
          <a:xfrm>
            <a:off x="5725585" y="6355151"/>
            <a:ext cx="1872381" cy="407045"/>
          </a:xfrm>
          <a:prstGeom prst="roundRect">
            <a:avLst/>
          </a:prstGeom>
          <a:noFill/>
          <a:ln w="254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ular Callout 5">
            <a:extLst>
              <a:ext uri="{FF2B5EF4-FFF2-40B4-BE49-F238E27FC236}">
                <a16:creationId xmlns:a16="http://schemas.microsoft.com/office/drawing/2014/main" id="{4FC575B5-8CED-A12F-8B87-EA6FC000CF5A}"/>
              </a:ext>
            </a:extLst>
          </p:cNvPr>
          <p:cNvSpPr/>
          <p:nvPr/>
        </p:nvSpPr>
        <p:spPr>
          <a:xfrm>
            <a:off x="5900454" y="3971117"/>
            <a:ext cx="2586106" cy="700903"/>
          </a:xfrm>
          <a:prstGeom prst="wedgeRectCallout">
            <a:avLst>
              <a:gd name="adj1" fmla="val -92518"/>
              <a:gd name="adj2" fmla="val 116339"/>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latin typeface="Arial" panose="020B0604020202020204" pitchFamily="34" charset="0"/>
                <a:cs typeface="Arial" panose="020B0604020202020204" pitchFamily="34" charset="0"/>
              </a:rPr>
              <a:t>Intro this week, details next week</a:t>
            </a:r>
          </a:p>
        </p:txBody>
      </p:sp>
    </p:spTree>
    <p:extLst>
      <p:ext uri="{BB962C8B-B14F-4D97-AF65-F5344CB8AC3E}">
        <p14:creationId xmlns:p14="http://schemas.microsoft.com/office/powerpoint/2010/main" val="452970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AU" dirty="0">
                <a:latin typeface="Helvetica"/>
                <a:cs typeface="Helvetica"/>
              </a:rPr>
              <a:t>Disk writes</a:t>
            </a:r>
          </a:p>
        </p:txBody>
      </p:sp>
      <p:sp>
        <p:nvSpPr>
          <p:cNvPr id="5123" name="Rectangle 3"/>
          <p:cNvSpPr>
            <a:spLocks noGrp="1" noChangeArrowheads="1"/>
          </p:cNvSpPr>
          <p:nvPr>
            <p:ph type="body" idx="1"/>
          </p:nvPr>
        </p:nvSpPr>
        <p:spPr/>
        <p:txBody>
          <a:bodyPr/>
          <a:lstStyle/>
          <a:p>
            <a:pPr marL="0" indent="0">
              <a:lnSpc>
                <a:spcPts val="3180"/>
              </a:lnSpc>
              <a:buNone/>
            </a:pPr>
            <a:r>
              <a:rPr lang="en-AU" b="1" dirty="0">
                <a:latin typeface="Helvetica"/>
                <a:cs typeface="Helvetica"/>
              </a:rPr>
              <a:t>Disk writes for consistency:</a:t>
            </a:r>
          </a:p>
          <a:p>
            <a:pPr marL="0" indent="0">
              <a:lnSpc>
                <a:spcPts val="3180"/>
              </a:lnSpc>
              <a:buNone/>
            </a:pPr>
            <a:r>
              <a:rPr lang="en-AU" dirty="0">
                <a:latin typeface="Helvetica"/>
                <a:cs typeface="Helvetica"/>
              </a:rPr>
              <a:t>Either entire block is written </a:t>
            </a:r>
            <a:r>
              <a:rPr lang="en-AU" b="1" dirty="0">
                <a:solidFill>
                  <a:srgbClr val="FF0000"/>
                </a:solidFill>
                <a:latin typeface="Helvetica"/>
                <a:cs typeface="Helvetica"/>
              </a:rPr>
              <a:t>correctly</a:t>
            </a:r>
            <a:r>
              <a:rPr lang="en-AU" dirty="0">
                <a:latin typeface="Helvetica"/>
                <a:cs typeface="Helvetica"/>
              </a:rPr>
              <a:t> on disk or the contents of the block is unchanged. To achieve disk write consistency we can do – </a:t>
            </a:r>
          </a:p>
          <a:p>
            <a:pPr marL="342900" indent="-342900">
              <a:lnSpc>
                <a:spcPts val="3180"/>
              </a:lnSpc>
              <a:buFont typeface="Arial" panose="020B0604020202020204" pitchFamily="34" charset="0"/>
              <a:buChar char="•"/>
            </a:pPr>
            <a:r>
              <a:rPr lang="en-AU" b="1" i="1" dirty="0">
                <a:latin typeface="Helvetica"/>
                <a:cs typeface="Helvetica"/>
              </a:rPr>
              <a:t>Duplex</a:t>
            </a:r>
            <a:r>
              <a:rPr lang="en-AU" dirty="0">
                <a:latin typeface="Helvetica"/>
                <a:cs typeface="Helvetica"/>
              </a:rPr>
              <a:t> write</a:t>
            </a:r>
          </a:p>
          <a:p>
            <a:pPr marL="342900" indent="-342900">
              <a:lnSpc>
                <a:spcPts val="3180"/>
              </a:lnSpc>
              <a:buFont typeface="Arial" panose="020B0604020202020204" pitchFamily="34" charset="0"/>
              <a:buChar char="•"/>
            </a:pPr>
            <a:r>
              <a:rPr lang="en-AU" b="1" dirty="0">
                <a:latin typeface="Helvetica"/>
                <a:cs typeface="Helvetica"/>
              </a:rPr>
              <a:t>Logged</a:t>
            </a:r>
            <a:r>
              <a:rPr lang="en-AU" dirty="0">
                <a:latin typeface="Helvetica"/>
                <a:cs typeface="Helvetica"/>
              </a:rPr>
              <a:t> write</a:t>
            </a:r>
            <a:endParaRPr lang="en-AU" sz="1800" b="0" dirty="0">
              <a:latin typeface="Helvetica"/>
              <a:cs typeface="Helvetica"/>
            </a:endParaRPr>
          </a:p>
        </p:txBody>
      </p:sp>
      <p:pic>
        <p:nvPicPr>
          <p:cNvPr id="2" name="Picture 1" descr="Graphical user interface, text, application&#10;&#10;Description automatically generated">
            <a:extLst>
              <a:ext uri="{FF2B5EF4-FFF2-40B4-BE49-F238E27FC236}">
                <a16:creationId xmlns:a16="http://schemas.microsoft.com/office/drawing/2014/main" id="{FFFF7E43-03A3-56EA-A42E-F20183E383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2163" y="3138622"/>
            <a:ext cx="5681410" cy="2770737"/>
          </a:xfrm>
          <a:prstGeom prst="rect">
            <a:avLst/>
          </a:prstGeom>
        </p:spPr>
      </p:pic>
    </p:spTree>
    <p:extLst>
      <p:ext uri="{BB962C8B-B14F-4D97-AF65-F5344CB8AC3E}">
        <p14:creationId xmlns:p14="http://schemas.microsoft.com/office/powerpoint/2010/main" val="2912534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8"/>
            <a:ext cx="695960" cy="1034060"/>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cxnSp>
        <p:nvCxnSpPr>
          <p:cNvPr id="6" name="Straight Arrow Connector 5"/>
          <p:cNvCxnSpPr>
            <a:cxnSpLocks/>
            <a:stCxn id="9" idx="1"/>
          </p:cNvCxnSpPr>
          <p:nvPr/>
        </p:nvCxnSpPr>
        <p:spPr bwMode="auto">
          <a:xfrm flipH="1">
            <a:off x="2825496" y="2173618"/>
            <a:ext cx="2047240" cy="66102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8" name="TextBox 7"/>
          <p:cNvSpPr txBox="1"/>
          <p:nvPr/>
        </p:nvSpPr>
        <p:spPr>
          <a:xfrm>
            <a:off x="3233219" y="1658007"/>
            <a:ext cx="1210765" cy="30777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400"/>
              <a:t>Step1:Read</a:t>
            </a:r>
            <a:endParaRPr lang="en-US" sz="1400" dirty="0"/>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kumimoji="1" lang="en-US" sz="1600" b="0" i="0" u="none" strike="noStrike" cap="none" normalizeH="0" baseline="0" dirty="0">
                <a:ln>
                  <a:noFill/>
                </a:ln>
                <a:solidFill>
                  <a:srgbClr val="000000"/>
                </a:solidFill>
                <a:effectLst/>
                <a:latin typeface="Times New Roman" pitchFamily="18" charset="0"/>
              </a:rPr>
              <a:t>100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Tree>
    <p:extLst>
      <p:ext uri="{BB962C8B-B14F-4D97-AF65-F5344CB8AC3E}">
        <p14:creationId xmlns:p14="http://schemas.microsoft.com/office/powerpoint/2010/main" val="3921512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7"/>
            <a:ext cx="695960" cy="106559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kumimoji="1" lang="en-US" sz="1600" b="0" i="0" u="none" strike="noStrike" cap="none" normalizeH="0" baseline="0" dirty="0">
                <a:ln>
                  <a:noFill/>
                </a:ln>
                <a:solidFill>
                  <a:srgbClr val="FF0000"/>
                </a:solidFill>
                <a:effectLst/>
                <a:latin typeface="Times New Roman" pitchFamily="18" charset="0"/>
              </a:rPr>
              <a:t>200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5" name="Rectangle 4"/>
          <p:cNvSpPr/>
          <p:nvPr/>
        </p:nvSpPr>
        <p:spPr bwMode="auto">
          <a:xfrm>
            <a:off x="2825496" y="2086133"/>
            <a:ext cx="1873250" cy="1167384"/>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Step2:</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Modify contents in</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memory to say 200</a:t>
            </a:r>
          </a:p>
        </p:txBody>
      </p:sp>
    </p:spTree>
    <p:extLst>
      <p:ext uri="{BB962C8B-B14F-4D97-AF65-F5344CB8AC3E}">
        <p14:creationId xmlns:p14="http://schemas.microsoft.com/office/powerpoint/2010/main" val="221747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7"/>
            <a:ext cx="695960" cy="104457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kumimoji="1" lang="en-US" sz="1600" dirty="0">
                <a:solidFill>
                  <a:srgbClr val="000000"/>
                </a:solidFill>
                <a:latin typeface="Times New Roman" pitchFamily="18" charset="0"/>
              </a:rPr>
              <a:t>1</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(v#7)</a:t>
            </a:r>
          </a:p>
          <a:p>
            <a:pPr marR="0" algn="l" defTabSz="914400" rtl="0" eaLnBrk="0" fontAlgn="base" latinLnBrk="0" hangingPunct="0">
              <a:lnSpc>
                <a:spcPct val="100000"/>
              </a:lnSpc>
              <a:spcBef>
                <a:spcPct val="20000"/>
              </a:spcBef>
              <a:spcAft>
                <a:spcPct val="0"/>
              </a:spcAft>
              <a:buClrTx/>
              <a:buSzTx/>
              <a:buNone/>
              <a:tabLst/>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15" name="Rectangle 14"/>
          <p:cNvSpPr/>
          <p:nvPr/>
        </p:nvSpPr>
        <p:spPr bwMode="auto">
          <a:xfrm>
            <a:off x="5921502" y="1728215"/>
            <a:ext cx="695960" cy="104457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(v#8)</a:t>
            </a:r>
          </a:p>
          <a:p>
            <a:pPr marR="0" algn="l" defTabSz="914400" rtl="0" eaLnBrk="0" fontAlgn="base" latinLnBrk="0" hangingPunct="0">
              <a:lnSpc>
                <a:spcPct val="100000"/>
              </a:lnSpc>
              <a:spcBef>
                <a:spcPct val="20000"/>
              </a:spcBef>
              <a:spcAft>
                <a:spcPct val="0"/>
              </a:spcAft>
              <a:buClrTx/>
              <a:buSzTx/>
              <a:buNone/>
              <a:tabLst/>
            </a:pPr>
            <a:r>
              <a:rPr lang="en-US" sz="900" dirty="0">
                <a:latin typeface="Times New Roman" pitchFamily="18" charset="0"/>
              </a:rPr>
              <a:t>Block 475</a:t>
            </a:r>
          </a:p>
        </p:txBody>
      </p:sp>
      <p:cxnSp>
        <p:nvCxnSpPr>
          <p:cNvPr id="6" name="Straight Arrow Connector 5"/>
          <p:cNvCxnSpPr/>
          <p:nvPr/>
        </p:nvCxnSpPr>
        <p:spPr bwMode="auto">
          <a:xfrm flipV="1">
            <a:off x="2359152" y="2378964"/>
            <a:ext cx="3562350" cy="63398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9" name="TextBox 18"/>
          <p:cNvSpPr txBox="1"/>
          <p:nvPr/>
        </p:nvSpPr>
        <p:spPr>
          <a:xfrm>
            <a:off x="4032504" y="3520440"/>
            <a:ext cx="3611880" cy="175432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Next update will take place to Block 123 and the version number V#7 will be changed to v#9.</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(Two different physical disks can be used for duplex writes as well)</a:t>
            </a:r>
          </a:p>
        </p:txBody>
      </p:sp>
      <p:sp>
        <p:nvSpPr>
          <p:cNvPr id="12" name="TextBox 11">
            <a:extLst>
              <a:ext uri="{FF2B5EF4-FFF2-40B4-BE49-F238E27FC236}">
                <a16:creationId xmlns:a16="http://schemas.microsoft.com/office/drawing/2014/main" id="{85FFDC72-923B-F720-7D36-583B8133F74B}"/>
              </a:ext>
            </a:extLst>
          </p:cNvPr>
          <p:cNvSpPr txBox="1"/>
          <p:nvPr/>
        </p:nvSpPr>
        <p:spPr>
          <a:xfrm>
            <a:off x="2880360" y="1700724"/>
            <a:ext cx="1830324" cy="1077218"/>
          </a:xfrm>
          <a:prstGeom prst="rect">
            <a:avLst/>
          </a:prstGeom>
          <a:noFill/>
        </p:spPr>
        <p:txBody>
          <a:bodyPr wrap="square" rtlCol="0">
            <a:spAutoFit/>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Step3: Write</a:t>
            </a:r>
            <a:r>
              <a:rPr kumimoji="1" lang="en-US" sz="1600" b="0" i="0" u="none" strike="noStrike" cap="none" normalizeH="0" dirty="0">
                <a:ln>
                  <a:noFill/>
                </a:ln>
                <a:solidFill>
                  <a:srgbClr val="000000"/>
                </a:solidFill>
                <a:effectLst/>
                <a:latin typeface="Times New Roman" pitchFamily="18" charset="0"/>
              </a:rPr>
              <a:t> to disk in a different block first</a:t>
            </a:r>
            <a:endParaRPr kumimoji="1" lang="en-US" sz="1600" b="0" i="0" u="none" strike="noStrike" cap="none" normalizeH="0" baseline="0" dirty="0">
              <a:ln>
                <a:noFill/>
              </a:ln>
              <a:solidFill>
                <a:srgbClr val="000000"/>
              </a:solidFill>
              <a:effectLst/>
              <a:latin typeface="Times New Roman" pitchFamily="18" charset="0"/>
            </a:endParaRPr>
          </a:p>
          <a:p>
            <a:endParaRPr lang="en-US" sz="1600" dirty="0"/>
          </a:p>
        </p:txBody>
      </p:sp>
      <p:cxnSp>
        <p:nvCxnSpPr>
          <p:cNvPr id="13" name="Straight Arrow Connector 12">
            <a:extLst>
              <a:ext uri="{FF2B5EF4-FFF2-40B4-BE49-F238E27FC236}">
                <a16:creationId xmlns:a16="http://schemas.microsoft.com/office/drawing/2014/main" id="{F3489A41-172B-CA19-7141-D377035DFA33}"/>
              </a:ext>
            </a:extLst>
          </p:cNvPr>
          <p:cNvCxnSpPr>
            <a:cxnSpLocks/>
          </p:cNvCxnSpPr>
          <p:nvPr/>
        </p:nvCxnSpPr>
        <p:spPr bwMode="auto">
          <a:xfrm flipV="1">
            <a:off x="4872736" y="1984248"/>
            <a:ext cx="235292" cy="153619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402263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type="body" idx="1"/>
          </p:nvPr>
        </p:nvSpPr>
        <p:spPr>
          <a:xfrm>
            <a:off x="326571" y="1532415"/>
            <a:ext cx="8676752" cy="4376944"/>
          </a:xfrm>
        </p:spPr>
        <p:txBody>
          <a:bodyPr/>
          <a:lstStyle/>
          <a:p>
            <a:pPr>
              <a:lnSpc>
                <a:spcPts val="3880"/>
              </a:lnSpc>
            </a:pPr>
            <a:r>
              <a:rPr lang="en-AU" sz="2400" b="1" i="1" dirty="0">
                <a:latin typeface="Helvetica"/>
                <a:cs typeface="Helvetica"/>
              </a:rPr>
              <a:t>Logged</a:t>
            </a:r>
            <a:r>
              <a:rPr lang="en-AU" sz="2400" dirty="0">
                <a:latin typeface="Helvetica"/>
                <a:cs typeface="Helvetica"/>
              </a:rPr>
              <a:t> write- similar to duplex write, except one of the writes goes to a log. This method</a:t>
            </a:r>
            <a:r>
              <a:rPr lang="en-US" sz="2400" dirty="0">
                <a:latin typeface="Helvetica"/>
                <a:cs typeface="Helvetica"/>
              </a:rPr>
              <a:t> is </a:t>
            </a:r>
            <a:r>
              <a:rPr lang="en-AU" sz="2400" dirty="0">
                <a:latin typeface="Helvetica"/>
                <a:cs typeface="Helvetica"/>
              </a:rPr>
              <a:t>very efficient if the changes to a block are small. </a:t>
            </a:r>
          </a:p>
          <a:p>
            <a:pPr>
              <a:lnSpc>
                <a:spcPts val="3880"/>
              </a:lnSpc>
            </a:pPr>
            <a:r>
              <a:rPr lang="en-AU" dirty="0">
                <a:latin typeface="Helvetica"/>
                <a:cs typeface="Helvetica"/>
              </a:rPr>
              <a:t>The first one of the writes goes to a log. The second overwrites the old regular data block. In short, </a:t>
            </a:r>
            <a:r>
              <a:rPr lang="en-AU" dirty="0">
                <a:solidFill>
                  <a:srgbClr val="FF0000"/>
                </a:solidFill>
                <a:latin typeface="Helvetica"/>
                <a:cs typeface="Helvetica"/>
              </a:rPr>
              <a:t>all modifications need to be logged before they are applied</a:t>
            </a:r>
            <a:r>
              <a:rPr lang="en-AU" dirty="0">
                <a:latin typeface="Helvetica"/>
                <a:cs typeface="Helvetica"/>
              </a:rPr>
              <a:t>. </a:t>
            </a:r>
          </a:p>
          <a:p>
            <a:pPr>
              <a:lnSpc>
                <a:spcPts val="3880"/>
              </a:lnSpc>
            </a:pPr>
            <a:r>
              <a:rPr lang="en-AU" dirty="0">
                <a:latin typeface="Helvetica"/>
                <a:cs typeface="Helvetica"/>
              </a:rPr>
              <a:t>So </a:t>
            </a:r>
            <a:r>
              <a:rPr lang="en-AU" dirty="0">
                <a:solidFill>
                  <a:srgbClr val="FF0000"/>
                </a:solidFill>
                <a:latin typeface="Helvetica"/>
                <a:cs typeface="Helvetica"/>
              </a:rPr>
              <a:t>if a failure occurs, system knows where we are left </a:t>
            </a:r>
            <a:r>
              <a:rPr lang="en-AU" dirty="0">
                <a:latin typeface="Helvetica"/>
                <a:cs typeface="Helvetica"/>
              </a:rPr>
              <a:t>to take proper action, i.e., even during a single block write.</a:t>
            </a:r>
            <a:endParaRPr lang="en-AU" sz="2400" dirty="0">
              <a:latin typeface="Helvetica"/>
              <a:cs typeface="Helvetica"/>
            </a:endParaRPr>
          </a:p>
          <a:p>
            <a:pPr>
              <a:lnSpc>
                <a:spcPts val="3880"/>
              </a:lnSpc>
            </a:pPr>
            <a:endParaRPr lang="en-AU" sz="2400" dirty="0">
              <a:latin typeface="Helvetica"/>
              <a:cs typeface="Helvetica"/>
            </a:endParaRPr>
          </a:p>
        </p:txBody>
      </p:sp>
      <p:sp>
        <p:nvSpPr>
          <p:cNvPr id="3" name="Title 2">
            <a:extLst>
              <a:ext uri="{FF2B5EF4-FFF2-40B4-BE49-F238E27FC236}">
                <a16:creationId xmlns:a16="http://schemas.microsoft.com/office/drawing/2014/main" id="{FD35C763-B82C-7199-5465-FDD05D9233C4}"/>
              </a:ext>
            </a:extLst>
          </p:cNvPr>
          <p:cNvSpPr>
            <a:spLocks noGrp="1"/>
          </p:cNvSpPr>
          <p:nvPr>
            <p:ph type="title"/>
          </p:nvPr>
        </p:nvSpPr>
        <p:spPr/>
        <p:txBody>
          <a:bodyPr/>
          <a:lstStyle/>
          <a:p>
            <a:endParaRPr lang="en-US"/>
          </a:p>
        </p:txBody>
      </p:sp>
      <p:sp>
        <p:nvSpPr>
          <p:cNvPr id="2" name="Rounded Rectangle 1">
            <a:extLst>
              <a:ext uri="{FF2B5EF4-FFF2-40B4-BE49-F238E27FC236}">
                <a16:creationId xmlns:a16="http://schemas.microsoft.com/office/drawing/2014/main" id="{5E9A3897-F51D-FB5D-963C-757BECF61A22}"/>
              </a:ext>
            </a:extLst>
          </p:cNvPr>
          <p:cNvSpPr/>
          <p:nvPr/>
        </p:nvSpPr>
        <p:spPr>
          <a:xfrm>
            <a:off x="326571" y="1532415"/>
            <a:ext cx="8676752" cy="160937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712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4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0F306F3-56D4-896B-0523-775743886157}"/>
              </a:ext>
            </a:extLst>
          </p:cNvPr>
          <p:cNvSpPr>
            <a:spLocks noGrp="1"/>
          </p:cNvSpPr>
          <p:nvPr>
            <p:ph type="title"/>
          </p:nvPr>
        </p:nvSpPr>
        <p:spPr/>
        <p:txBody>
          <a:bodyPr/>
          <a:lstStyle/>
          <a:p>
            <a:r>
              <a:rPr lang="en-US" dirty="0"/>
              <a:t>Some configurations</a:t>
            </a:r>
          </a:p>
        </p:txBody>
      </p:sp>
      <p:grpSp>
        <p:nvGrpSpPr>
          <p:cNvPr id="3" name="Group 3">
            <a:extLst>
              <a:ext uri="{FF2B5EF4-FFF2-40B4-BE49-F238E27FC236}">
                <a16:creationId xmlns:a16="http://schemas.microsoft.com/office/drawing/2014/main" id="{134F0E63-263C-3FDC-6045-F10F0434739B}"/>
              </a:ext>
            </a:extLst>
          </p:cNvPr>
          <p:cNvGrpSpPr>
            <a:grpSpLocks/>
          </p:cNvGrpSpPr>
          <p:nvPr/>
        </p:nvGrpSpPr>
        <p:grpSpPr bwMode="auto">
          <a:xfrm>
            <a:off x="1157678" y="1543173"/>
            <a:ext cx="1008063" cy="2808287"/>
            <a:chOff x="1020" y="1525"/>
            <a:chExt cx="635" cy="1769"/>
          </a:xfrm>
          <a:solidFill>
            <a:schemeClr val="tx2">
              <a:lumMod val="40000"/>
              <a:lumOff val="60000"/>
            </a:schemeClr>
          </a:solidFill>
        </p:grpSpPr>
        <p:sp>
          <p:nvSpPr>
            <p:cNvPr id="5" name="AutoShape 4">
              <a:extLst>
                <a:ext uri="{FF2B5EF4-FFF2-40B4-BE49-F238E27FC236}">
                  <a16:creationId xmlns:a16="http://schemas.microsoft.com/office/drawing/2014/main" id="{16ABA935-A292-0FC1-6631-329F963DA842}"/>
                </a:ext>
              </a:extLst>
            </p:cNvPr>
            <p:cNvSpPr>
              <a:spLocks noChangeArrowheads="1"/>
            </p:cNvSpPr>
            <p:nvPr/>
          </p:nvSpPr>
          <p:spPr bwMode="auto">
            <a:xfrm>
              <a:off x="1020" y="1525"/>
              <a:ext cx="635" cy="1769"/>
            </a:xfrm>
            <a:prstGeom prst="can">
              <a:avLst>
                <a:gd name="adj" fmla="val 34965"/>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grpSp>
          <p:nvGrpSpPr>
            <p:cNvPr id="6" name="Group 5">
              <a:extLst>
                <a:ext uri="{FF2B5EF4-FFF2-40B4-BE49-F238E27FC236}">
                  <a16:creationId xmlns:a16="http://schemas.microsoft.com/office/drawing/2014/main" id="{BEA9BF9B-06F8-1B0B-3BCD-98E1CC9DA8DB}"/>
                </a:ext>
              </a:extLst>
            </p:cNvPr>
            <p:cNvGrpSpPr>
              <a:grpSpLocks/>
            </p:cNvGrpSpPr>
            <p:nvPr/>
          </p:nvGrpSpPr>
          <p:grpSpPr bwMode="auto">
            <a:xfrm>
              <a:off x="1020" y="1798"/>
              <a:ext cx="635" cy="815"/>
              <a:chOff x="1020" y="1798"/>
              <a:chExt cx="635" cy="815"/>
            </a:xfrm>
            <a:grpFill/>
          </p:grpSpPr>
          <p:sp>
            <p:nvSpPr>
              <p:cNvPr id="11" name="Oval 6">
                <a:extLst>
                  <a:ext uri="{FF2B5EF4-FFF2-40B4-BE49-F238E27FC236}">
                    <a16:creationId xmlns:a16="http://schemas.microsoft.com/office/drawing/2014/main" id="{00D789EE-15F0-0AD9-708E-DA3199F9B70F}"/>
                  </a:ext>
                </a:extLst>
              </p:cNvPr>
              <p:cNvSpPr>
                <a:spLocks noChangeArrowheads="1"/>
              </p:cNvSpPr>
              <p:nvPr/>
            </p:nvSpPr>
            <p:spPr bwMode="auto">
              <a:xfrm>
                <a:off x="1020" y="1798"/>
                <a:ext cx="635" cy="181"/>
              </a:xfrm>
              <a:prstGeom prst="ellipse">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sp>
            <p:nvSpPr>
              <p:cNvPr id="12" name="Oval 7">
                <a:extLst>
                  <a:ext uri="{FF2B5EF4-FFF2-40B4-BE49-F238E27FC236}">
                    <a16:creationId xmlns:a16="http://schemas.microsoft.com/office/drawing/2014/main" id="{73926EAA-266C-8D29-AC72-A03691B3871D}"/>
                  </a:ext>
                </a:extLst>
              </p:cNvPr>
              <p:cNvSpPr>
                <a:spLocks noChangeArrowheads="1"/>
              </p:cNvSpPr>
              <p:nvPr/>
            </p:nvSpPr>
            <p:spPr bwMode="auto">
              <a:xfrm>
                <a:off x="1020" y="2024"/>
                <a:ext cx="635" cy="181"/>
              </a:xfrm>
              <a:prstGeom prst="ellipse">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sp>
            <p:nvSpPr>
              <p:cNvPr id="13" name="Oval 8">
                <a:extLst>
                  <a:ext uri="{FF2B5EF4-FFF2-40B4-BE49-F238E27FC236}">
                    <a16:creationId xmlns:a16="http://schemas.microsoft.com/office/drawing/2014/main" id="{65189D13-7975-8189-D2FA-8AB4759E36C7}"/>
                  </a:ext>
                </a:extLst>
              </p:cNvPr>
              <p:cNvSpPr>
                <a:spLocks noChangeArrowheads="1"/>
              </p:cNvSpPr>
              <p:nvPr/>
            </p:nvSpPr>
            <p:spPr bwMode="auto">
              <a:xfrm>
                <a:off x="1020" y="2432"/>
                <a:ext cx="635" cy="181"/>
              </a:xfrm>
              <a:prstGeom prst="ellipse">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sp>
            <p:nvSpPr>
              <p:cNvPr id="14" name="Oval 9">
                <a:extLst>
                  <a:ext uri="{FF2B5EF4-FFF2-40B4-BE49-F238E27FC236}">
                    <a16:creationId xmlns:a16="http://schemas.microsoft.com/office/drawing/2014/main" id="{358DD8D8-D121-BF84-415D-56FD61F9DBF5}"/>
                  </a:ext>
                </a:extLst>
              </p:cNvPr>
              <p:cNvSpPr>
                <a:spLocks noChangeArrowheads="1"/>
              </p:cNvSpPr>
              <p:nvPr/>
            </p:nvSpPr>
            <p:spPr bwMode="auto">
              <a:xfrm>
                <a:off x="1020" y="2251"/>
                <a:ext cx="635" cy="181"/>
              </a:xfrm>
              <a:prstGeom prst="ellipse">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grpSp>
        <p:sp>
          <p:nvSpPr>
            <p:cNvPr id="7" name="Text Box 10">
              <a:extLst>
                <a:ext uri="{FF2B5EF4-FFF2-40B4-BE49-F238E27FC236}">
                  <a16:creationId xmlns:a16="http://schemas.microsoft.com/office/drawing/2014/main" id="{3846C422-8997-1710-93F8-CACC7DB2B4F4}"/>
                </a:ext>
              </a:extLst>
            </p:cNvPr>
            <p:cNvSpPr txBox="1">
              <a:spLocks noChangeArrowheads="1"/>
            </p:cNvSpPr>
            <p:nvPr/>
          </p:nvSpPr>
          <p:spPr bwMode="auto">
            <a:xfrm>
              <a:off x="1202" y="1797"/>
              <a:ext cx="272" cy="1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50000"/>
                </a:spcBef>
                <a:buFontTx/>
                <a:buNone/>
              </a:pPr>
              <a:endParaRPr kumimoji="0" lang="en-US" altLang="en-US" sz="1200" dirty="0">
                <a:solidFill>
                  <a:schemeClr val="tx1"/>
                </a:solidFill>
                <a:latin typeface="Helvetica" pitchFamily="2" charset="0"/>
              </a:endParaRPr>
            </a:p>
          </p:txBody>
        </p:sp>
        <p:sp>
          <p:nvSpPr>
            <p:cNvPr id="8" name="Text Box 11">
              <a:extLst>
                <a:ext uri="{FF2B5EF4-FFF2-40B4-BE49-F238E27FC236}">
                  <a16:creationId xmlns:a16="http://schemas.microsoft.com/office/drawing/2014/main" id="{73A98803-6C31-FA28-434D-FF01305D8011}"/>
                </a:ext>
              </a:extLst>
            </p:cNvPr>
            <p:cNvSpPr txBox="1">
              <a:spLocks noChangeArrowheads="1"/>
            </p:cNvSpPr>
            <p:nvPr/>
          </p:nvSpPr>
          <p:spPr bwMode="auto">
            <a:xfrm>
              <a:off x="1202" y="2024"/>
              <a:ext cx="272" cy="1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50000"/>
                </a:spcBef>
                <a:buFontTx/>
                <a:buNone/>
              </a:pPr>
              <a:endParaRPr kumimoji="0" lang="en-US" altLang="en-US" sz="1200" dirty="0">
                <a:solidFill>
                  <a:schemeClr val="tx1"/>
                </a:solidFill>
                <a:latin typeface="Helvetica" pitchFamily="2" charset="0"/>
              </a:endParaRPr>
            </a:p>
          </p:txBody>
        </p:sp>
        <p:sp>
          <p:nvSpPr>
            <p:cNvPr id="9" name="Text Box 12">
              <a:extLst>
                <a:ext uri="{FF2B5EF4-FFF2-40B4-BE49-F238E27FC236}">
                  <a16:creationId xmlns:a16="http://schemas.microsoft.com/office/drawing/2014/main" id="{D3A51957-912C-B04C-234C-A15F8900A919}"/>
                </a:ext>
              </a:extLst>
            </p:cNvPr>
            <p:cNvSpPr txBox="1">
              <a:spLocks noChangeArrowheads="1"/>
            </p:cNvSpPr>
            <p:nvPr/>
          </p:nvSpPr>
          <p:spPr bwMode="auto">
            <a:xfrm>
              <a:off x="1202" y="2251"/>
              <a:ext cx="272" cy="1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50000"/>
                </a:spcBef>
                <a:buFontTx/>
                <a:buNone/>
              </a:pPr>
              <a:endParaRPr kumimoji="0" lang="en-US" altLang="en-US" sz="1200" dirty="0">
                <a:solidFill>
                  <a:schemeClr val="tx1"/>
                </a:solidFill>
                <a:latin typeface="Helvetica" pitchFamily="2" charset="0"/>
              </a:endParaRPr>
            </a:p>
          </p:txBody>
        </p:sp>
        <p:sp>
          <p:nvSpPr>
            <p:cNvPr id="10" name="Text Box 13">
              <a:extLst>
                <a:ext uri="{FF2B5EF4-FFF2-40B4-BE49-F238E27FC236}">
                  <a16:creationId xmlns:a16="http://schemas.microsoft.com/office/drawing/2014/main" id="{4048467D-86D0-F575-F508-1C7C91DC9C2F}"/>
                </a:ext>
              </a:extLst>
            </p:cNvPr>
            <p:cNvSpPr txBox="1">
              <a:spLocks noChangeArrowheads="1"/>
            </p:cNvSpPr>
            <p:nvPr/>
          </p:nvSpPr>
          <p:spPr bwMode="auto">
            <a:xfrm>
              <a:off x="1202" y="2432"/>
              <a:ext cx="272" cy="1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50000"/>
                </a:spcBef>
                <a:buFontTx/>
                <a:buNone/>
              </a:pPr>
              <a:endParaRPr kumimoji="0" lang="en-US" altLang="en-US" sz="1200" dirty="0">
                <a:solidFill>
                  <a:schemeClr val="tx1"/>
                </a:solidFill>
                <a:latin typeface="Helvetica" pitchFamily="2" charset="0"/>
              </a:endParaRPr>
            </a:p>
          </p:txBody>
        </p:sp>
      </p:grpSp>
      <p:grpSp>
        <p:nvGrpSpPr>
          <p:cNvPr id="15" name="Group 3">
            <a:extLst>
              <a:ext uri="{FF2B5EF4-FFF2-40B4-BE49-F238E27FC236}">
                <a16:creationId xmlns:a16="http://schemas.microsoft.com/office/drawing/2014/main" id="{CB85CF52-757E-8EDB-1FEC-36E359EB6934}"/>
              </a:ext>
            </a:extLst>
          </p:cNvPr>
          <p:cNvGrpSpPr>
            <a:grpSpLocks/>
          </p:cNvGrpSpPr>
          <p:nvPr/>
        </p:nvGrpSpPr>
        <p:grpSpPr bwMode="auto">
          <a:xfrm>
            <a:off x="2612406" y="1543173"/>
            <a:ext cx="1008063" cy="2808287"/>
            <a:chOff x="1020" y="1525"/>
            <a:chExt cx="635" cy="1769"/>
          </a:xfrm>
          <a:solidFill>
            <a:schemeClr val="tx2">
              <a:lumMod val="40000"/>
              <a:lumOff val="60000"/>
            </a:schemeClr>
          </a:solidFill>
        </p:grpSpPr>
        <p:sp>
          <p:nvSpPr>
            <p:cNvPr id="16" name="AutoShape 4">
              <a:extLst>
                <a:ext uri="{FF2B5EF4-FFF2-40B4-BE49-F238E27FC236}">
                  <a16:creationId xmlns:a16="http://schemas.microsoft.com/office/drawing/2014/main" id="{2C09BCDE-B505-AEAC-6789-E8358EDC86CB}"/>
                </a:ext>
              </a:extLst>
            </p:cNvPr>
            <p:cNvSpPr>
              <a:spLocks noChangeArrowheads="1"/>
            </p:cNvSpPr>
            <p:nvPr/>
          </p:nvSpPr>
          <p:spPr bwMode="auto">
            <a:xfrm>
              <a:off x="1020" y="1525"/>
              <a:ext cx="635" cy="1769"/>
            </a:xfrm>
            <a:prstGeom prst="can">
              <a:avLst>
                <a:gd name="adj" fmla="val 34965"/>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grpSp>
          <p:nvGrpSpPr>
            <p:cNvPr id="17" name="Group 16">
              <a:extLst>
                <a:ext uri="{FF2B5EF4-FFF2-40B4-BE49-F238E27FC236}">
                  <a16:creationId xmlns:a16="http://schemas.microsoft.com/office/drawing/2014/main" id="{B300A051-6985-9A70-123F-05CFBB6228B7}"/>
                </a:ext>
              </a:extLst>
            </p:cNvPr>
            <p:cNvGrpSpPr>
              <a:grpSpLocks/>
            </p:cNvGrpSpPr>
            <p:nvPr/>
          </p:nvGrpSpPr>
          <p:grpSpPr bwMode="auto">
            <a:xfrm>
              <a:off x="1020" y="1798"/>
              <a:ext cx="635" cy="815"/>
              <a:chOff x="1020" y="1798"/>
              <a:chExt cx="635" cy="815"/>
            </a:xfrm>
            <a:grpFill/>
          </p:grpSpPr>
          <p:sp>
            <p:nvSpPr>
              <p:cNvPr id="22" name="Oval 6">
                <a:extLst>
                  <a:ext uri="{FF2B5EF4-FFF2-40B4-BE49-F238E27FC236}">
                    <a16:creationId xmlns:a16="http://schemas.microsoft.com/office/drawing/2014/main" id="{8CB103ED-368A-C39A-2696-12782919F8A9}"/>
                  </a:ext>
                </a:extLst>
              </p:cNvPr>
              <p:cNvSpPr>
                <a:spLocks noChangeArrowheads="1"/>
              </p:cNvSpPr>
              <p:nvPr/>
            </p:nvSpPr>
            <p:spPr bwMode="auto">
              <a:xfrm>
                <a:off x="1020" y="1798"/>
                <a:ext cx="635" cy="181"/>
              </a:xfrm>
              <a:prstGeom prst="ellipse">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sp>
            <p:nvSpPr>
              <p:cNvPr id="23" name="Oval 7">
                <a:extLst>
                  <a:ext uri="{FF2B5EF4-FFF2-40B4-BE49-F238E27FC236}">
                    <a16:creationId xmlns:a16="http://schemas.microsoft.com/office/drawing/2014/main" id="{79BCC39A-984E-5B16-4DDB-DA78B1DEB677}"/>
                  </a:ext>
                </a:extLst>
              </p:cNvPr>
              <p:cNvSpPr>
                <a:spLocks noChangeArrowheads="1"/>
              </p:cNvSpPr>
              <p:nvPr/>
            </p:nvSpPr>
            <p:spPr bwMode="auto">
              <a:xfrm>
                <a:off x="1020" y="2024"/>
                <a:ext cx="635" cy="181"/>
              </a:xfrm>
              <a:prstGeom prst="ellipse">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sp>
            <p:nvSpPr>
              <p:cNvPr id="24" name="Oval 8">
                <a:extLst>
                  <a:ext uri="{FF2B5EF4-FFF2-40B4-BE49-F238E27FC236}">
                    <a16:creationId xmlns:a16="http://schemas.microsoft.com/office/drawing/2014/main" id="{2CD0A380-A427-7758-268B-19B2B422237E}"/>
                  </a:ext>
                </a:extLst>
              </p:cNvPr>
              <p:cNvSpPr>
                <a:spLocks noChangeArrowheads="1"/>
              </p:cNvSpPr>
              <p:nvPr/>
            </p:nvSpPr>
            <p:spPr bwMode="auto">
              <a:xfrm>
                <a:off x="1020" y="2432"/>
                <a:ext cx="635" cy="181"/>
              </a:xfrm>
              <a:prstGeom prst="ellipse">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sp>
            <p:nvSpPr>
              <p:cNvPr id="25" name="Oval 9">
                <a:extLst>
                  <a:ext uri="{FF2B5EF4-FFF2-40B4-BE49-F238E27FC236}">
                    <a16:creationId xmlns:a16="http://schemas.microsoft.com/office/drawing/2014/main" id="{1D21F01F-8A10-D202-5774-75B7988E2BE3}"/>
                  </a:ext>
                </a:extLst>
              </p:cNvPr>
              <p:cNvSpPr>
                <a:spLocks noChangeArrowheads="1"/>
              </p:cNvSpPr>
              <p:nvPr/>
            </p:nvSpPr>
            <p:spPr bwMode="auto">
              <a:xfrm>
                <a:off x="1020" y="2251"/>
                <a:ext cx="635" cy="181"/>
              </a:xfrm>
              <a:prstGeom prst="ellipse">
                <a:avLst/>
              </a:prstGeom>
              <a:grpFill/>
              <a:ln w="9525">
                <a:solidFill>
                  <a:schemeClr val="tx1"/>
                </a:solidFill>
                <a:round/>
                <a:headEnd/>
                <a:tailEnd/>
              </a:ln>
            </p:spPr>
            <p:txBody>
              <a:bodyPr wrap="none" anchor="ct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endParaRPr lang="en-AU" altLang="en-US" sz="2400">
                  <a:latin typeface="Helvetica" pitchFamily="2" charset="0"/>
                </a:endParaRPr>
              </a:p>
            </p:txBody>
          </p:sp>
        </p:grpSp>
        <p:sp>
          <p:nvSpPr>
            <p:cNvPr id="18" name="Text Box 10">
              <a:extLst>
                <a:ext uri="{FF2B5EF4-FFF2-40B4-BE49-F238E27FC236}">
                  <a16:creationId xmlns:a16="http://schemas.microsoft.com/office/drawing/2014/main" id="{38083AF6-744D-3A93-9C72-710E8D6E904E}"/>
                </a:ext>
              </a:extLst>
            </p:cNvPr>
            <p:cNvSpPr txBox="1">
              <a:spLocks noChangeArrowheads="1"/>
            </p:cNvSpPr>
            <p:nvPr/>
          </p:nvSpPr>
          <p:spPr bwMode="auto">
            <a:xfrm>
              <a:off x="1202" y="1797"/>
              <a:ext cx="272" cy="1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50000"/>
                </a:spcBef>
                <a:buFontTx/>
                <a:buNone/>
              </a:pPr>
              <a:endParaRPr kumimoji="0" lang="en-US" altLang="en-US" sz="1200" dirty="0">
                <a:solidFill>
                  <a:schemeClr val="tx1"/>
                </a:solidFill>
                <a:latin typeface="Helvetica" pitchFamily="2" charset="0"/>
              </a:endParaRPr>
            </a:p>
          </p:txBody>
        </p:sp>
        <p:sp>
          <p:nvSpPr>
            <p:cNvPr id="19" name="Text Box 11">
              <a:extLst>
                <a:ext uri="{FF2B5EF4-FFF2-40B4-BE49-F238E27FC236}">
                  <a16:creationId xmlns:a16="http://schemas.microsoft.com/office/drawing/2014/main" id="{95310A0D-D4CD-4230-C064-CE668B44E78A}"/>
                </a:ext>
              </a:extLst>
            </p:cNvPr>
            <p:cNvSpPr txBox="1">
              <a:spLocks noChangeArrowheads="1"/>
            </p:cNvSpPr>
            <p:nvPr/>
          </p:nvSpPr>
          <p:spPr bwMode="auto">
            <a:xfrm>
              <a:off x="1202" y="2024"/>
              <a:ext cx="272" cy="1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50000"/>
                </a:spcBef>
                <a:buFontTx/>
                <a:buNone/>
              </a:pPr>
              <a:endParaRPr kumimoji="0" lang="en-US" altLang="en-US" sz="1200" dirty="0">
                <a:solidFill>
                  <a:schemeClr val="tx1"/>
                </a:solidFill>
                <a:latin typeface="Helvetica" pitchFamily="2" charset="0"/>
              </a:endParaRPr>
            </a:p>
          </p:txBody>
        </p:sp>
        <p:sp>
          <p:nvSpPr>
            <p:cNvPr id="20" name="Text Box 12">
              <a:extLst>
                <a:ext uri="{FF2B5EF4-FFF2-40B4-BE49-F238E27FC236}">
                  <a16:creationId xmlns:a16="http://schemas.microsoft.com/office/drawing/2014/main" id="{4FAED258-18E6-E188-BDE2-EE36ECCE3B77}"/>
                </a:ext>
              </a:extLst>
            </p:cNvPr>
            <p:cNvSpPr txBox="1">
              <a:spLocks noChangeArrowheads="1"/>
            </p:cNvSpPr>
            <p:nvPr/>
          </p:nvSpPr>
          <p:spPr bwMode="auto">
            <a:xfrm>
              <a:off x="1202" y="2251"/>
              <a:ext cx="272" cy="1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50000"/>
                </a:spcBef>
                <a:buFontTx/>
                <a:buNone/>
              </a:pPr>
              <a:endParaRPr kumimoji="0" lang="en-US" altLang="en-US" sz="1200" dirty="0">
                <a:solidFill>
                  <a:schemeClr val="tx1"/>
                </a:solidFill>
                <a:latin typeface="Helvetica" pitchFamily="2" charset="0"/>
              </a:endParaRPr>
            </a:p>
          </p:txBody>
        </p:sp>
        <p:sp>
          <p:nvSpPr>
            <p:cNvPr id="21" name="Text Box 13">
              <a:extLst>
                <a:ext uri="{FF2B5EF4-FFF2-40B4-BE49-F238E27FC236}">
                  <a16:creationId xmlns:a16="http://schemas.microsoft.com/office/drawing/2014/main" id="{7916E940-308A-6808-67D8-0741041F48FE}"/>
                </a:ext>
              </a:extLst>
            </p:cNvPr>
            <p:cNvSpPr txBox="1">
              <a:spLocks noChangeArrowheads="1"/>
            </p:cNvSpPr>
            <p:nvPr/>
          </p:nvSpPr>
          <p:spPr bwMode="auto">
            <a:xfrm>
              <a:off x="1202" y="2432"/>
              <a:ext cx="272" cy="17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50000"/>
                </a:spcBef>
                <a:buFontTx/>
                <a:buNone/>
              </a:pPr>
              <a:endParaRPr kumimoji="0" lang="en-US" altLang="en-US" sz="1200" dirty="0">
                <a:solidFill>
                  <a:schemeClr val="tx1"/>
                </a:solidFill>
                <a:latin typeface="Helvetica" pitchFamily="2" charset="0"/>
              </a:endParaRPr>
            </a:p>
          </p:txBody>
        </p:sp>
      </p:grpSp>
      <p:sp>
        <p:nvSpPr>
          <p:cNvPr id="26" name="TextBox 25">
            <a:extLst>
              <a:ext uri="{FF2B5EF4-FFF2-40B4-BE49-F238E27FC236}">
                <a16:creationId xmlns:a16="http://schemas.microsoft.com/office/drawing/2014/main" id="{A6E5B0AB-05D1-9F0A-ECF0-02F1AB7D4390}"/>
              </a:ext>
            </a:extLst>
          </p:cNvPr>
          <p:cNvSpPr txBox="1"/>
          <p:nvPr/>
        </p:nvSpPr>
        <p:spPr>
          <a:xfrm>
            <a:off x="1031889" y="4612207"/>
            <a:ext cx="1238801" cy="646331"/>
          </a:xfrm>
          <a:prstGeom prst="rect">
            <a:avLst/>
          </a:prstGeom>
          <a:noFill/>
        </p:spPr>
        <p:txBody>
          <a:bodyPr wrap="none" rtlCol="0">
            <a:spAutoFit/>
          </a:bodyPr>
          <a:lstStyle/>
          <a:p>
            <a:r>
              <a:rPr lang="en-US" dirty="0"/>
              <a:t>Disk for </a:t>
            </a:r>
          </a:p>
          <a:p>
            <a:r>
              <a:rPr lang="en-US" dirty="0"/>
              <a:t>data blocks</a:t>
            </a:r>
          </a:p>
        </p:txBody>
      </p:sp>
      <p:sp>
        <p:nvSpPr>
          <p:cNvPr id="27" name="TextBox 26">
            <a:extLst>
              <a:ext uri="{FF2B5EF4-FFF2-40B4-BE49-F238E27FC236}">
                <a16:creationId xmlns:a16="http://schemas.microsoft.com/office/drawing/2014/main" id="{6715A995-AABC-6F6A-BD2C-1676399B0FA4}"/>
              </a:ext>
            </a:extLst>
          </p:cNvPr>
          <p:cNvSpPr txBox="1"/>
          <p:nvPr/>
        </p:nvSpPr>
        <p:spPr>
          <a:xfrm>
            <a:off x="2612406" y="4612207"/>
            <a:ext cx="1321131" cy="369332"/>
          </a:xfrm>
          <a:prstGeom prst="rect">
            <a:avLst/>
          </a:prstGeom>
          <a:noFill/>
        </p:spPr>
        <p:txBody>
          <a:bodyPr wrap="none" rtlCol="0">
            <a:spAutoFit/>
          </a:bodyPr>
          <a:lstStyle/>
          <a:p>
            <a:r>
              <a:rPr lang="en-US" dirty="0"/>
              <a:t>Disk for logs</a:t>
            </a:r>
          </a:p>
        </p:txBody>
      </p:sp>
    </p:spTree>
    <p:extLst>
      <p:ext uri="{BB962C8B-B14F-4D97-AF65-F5344CB8AC3E}">
        <p14:creationId xmlns:p14="http://schemas.microsoft.com/office/powerpoint/2010/main" val="3044156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A499F-FAC6-6F74-1ADD-E0F60E1FD8AE}"/>
              </a:ext>
            </a:extLst>
          </p:cNvPr>
          <p:cNvSpPr>
            <a:spLocks noGrp="1"/>
          </p:cNvSpPr>
          <p:nvPr>
            <p:ph idx="1"/>
          </p:nvPr>
        </p:nvSpPr>
        <p:spPr/>
        <p:txBody>
          <a:bodyPr/>
          <a:lstStyle/>
          <a:p>
            <a:r>
              <a:rPr lang="en-US" sz="2200" b="1" dirty="0"/>
              <a:t>Non-examinable resource:</a:t>
            </a:r>
          </a:p>
          <a:p>
            <a:r>
              <a:rPr lang="en-US" sz="2200" dirty="0"/>
              <a:t>Reliability, disk write reliability, RAID, CRC, etc. in use in real systems –</a:t>
            </a:r>
          </a:p>
          <a:p>
            <a:r>
              <a:rPr lang="en-US" sz="2200" dirty="0"/>
              <a:t>Dell EMC Unity (storage unit by Dell)</a:t>
            </a:r>
          </a:p>
          <a:p>
            <a:r>
              <a:rPr lang="en-US" sz="2200" dirty="0">
                <a:hlinkClick r:id="rId2"/>
              </a:rPr>
              <a:t>https://www.delltechnologies.com/asset/en-gb/products/storage/industry-market/h15084-dell_emc_unity-introduction_to_the_platform.pdf</a:t>
            </a:r>
            <a:r>
              <a:rPr lang="en-US" sz="2200" dirty="0"/>
              <a:t>  (duplex write is the same as synchronous replication in that document). </a:t>
            </a:r>
          </a:p>
        </p:txBody>
      </p:sp>
      <p:sp>
        <p:nvSpPr>
          <p:cNvPr id="4" name="Title 3">
            <a:extLst>
              <a:ext uri="{FF2B5EF4-FFF2-40B4-BE49-F238E27FC236}">
                <a16:creationId xmlns:a16="http://schemas.microsoft.com/office/drawing/2014/main" id="{A0F306F3-56D4-896B-0523-775743886157}"/>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864069408"/>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BCAD9863-0434-44F9-A667-B8B16E2A364F}"/>
    </a:ext>
  </a:extLst>
</a:theme>
</file>

<file path=ppt/theme/theme2.xml><?xml version="1.0" encoding="utf-8"?>
<a:theme xmlns:a="http://schemas.openxmlformats.org/drawingml/2006/main" name="University of Melbourne Patterns">
  <a:themeElements>
    <a:clrScheme name="University of Melbourne Patterns">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634621EA-2EBA-413F-838D-A55D20DCED68}"/>
    </a:ext>
  </a:extLst>
</a:theme>
</file>

<file path=ppt/theme/theme3.xml><?xml version="1.0" encoding="utf-8"?>
<a:theme xmlns:a="http://schemas.openxmlformats.org/drawingml/2006/main" name="University of Melbourne-Layout B">
  <a:themeElements>
    <a:clrScheme name="University of Melbourne-Layout B">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C8CA260C-D61C-4B41-82A3-DC26F36DCC6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C0C26A48D83E246BCC180686CF30DBF" ma:contentTypeVersion="10" ma:contentTypeDescription="Create a new document." ma:contentTypeScope="" ma:versionID="f5fb637efab97b422617e6128cfefb55">
  <xsd:schema xmlns:xsd="http://www.w3.org/2001/XMLSchema" xmlns:xs="http://www.w3.org/2001/XMLSchema" xmlns:p="http://schemas.microsoft.com/office/2006/metadata/properties" xmlns:ns3="149c9475-b3c6-4a4d-b863-18cafd376046" xmlns:ns4="42c67906-633c-464e-8a7c-44fa02feb595" targetNamespace="http://schemas.microsoft.com/office/2006/metadata/properties" ma:root="true" ma:fieldsID="895bc302b95148f97059786eaf738e2d" ns3:_="" ns4:_="">
    <xsd:import namespace="149c9475-b3c6-4a4d-b863-18cafd376046"/>
    <xsd:import namespace="42c67906-633c-464e-8a7c-44fa02feb595"/>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9c9475-b3c6-4a4d-b863-18cafd3760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2c67906-633c-464e-8a7c-44fa02feb59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B11E67-18BF-4814-AA0E-FEE043F702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9c9475-b3c6-4a4d-b863-18cafd376046"/>
    <ds:schemaRef ds:uri="42c67906-633c-464e-8a7c-44fa02feb5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907807C-512F-477E-9759-255DD4FFE893}">
  <ds:schemaRefs>
    <ds:schemaRef ds:uri="http://schemas.microsoft.com/office/infopath/2007/PartnerControls"/>
    <ds:schemaRef ds:uri="http://schemas.microsoft.com/office/2006/documentManagement/types"/>
    <ds:schemaRef ds:uri="http://schemas.microsoft.com/office/2006/metadata/properties"/>
    <ds:schemaRef ds:uri="42c67906-633c-464e-8a7c-44fa02feb595"/>
    <ds:schemaRef ds:uri="http://www.w3.org/XML/1998/namespace"/>
    <ds:schemaRef ds:uri="149c9475-b3c6-4a4d-b863-18cafd376046"/>
    <ds:schemaRef ds:uri="http://purl.org/dc/terms/"/>
    <ds:schemaRef ds:uri="http://purl.org/dc/elements/1.1/"/>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02808BBE-B09E-4051-BDC7-5E4C9BD7B3C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University of Melbourne</Template>
  <TotalTime>46280</TotalTime>
  <Words>1006</Words>
  <Application>Microsoft Macintosh PowerPoint</Application>
  <PresentationFormat>On-screen Show (4:3)</PresentationFormat>
  <Paragraphs>220</Paragraphs>
  <Slides>19</Slides>
  <Notes>4</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19</vt:i4>
      </vt:variant>
    </vt:vector>
  </HeadingPairs>
  <TitlesOfParts>
    <vt:vector size="32" baseType="lpstr">
      <vt:lpstr>ＭＳ Ｐゴシック</vt:lpstr>
      <vt:lpstr>Arial</vt:lpstr>
      <vt:lpstr>Book Antiqua</vt:lpstr>
      <vt:lpstr>Calibri</vt:lpstr>
      <vt:lpstr>Georgia</vt:lpstr>
      <vt:lpstr>Helvetica</vt:lpstr>
      <vt:lpstr>Helvetica Neue</vt:lpstr>
      <vt:lpstr>Lato Extended</vt:lpstr>
      <vt:lpstr>Monotype Sorts</vt:lpstr>
      <vt:lpstr>Times New Roman</vt:lpstr>
      <vt:lpstr>University of Melbourne</vt:lpstr>
      <vt:lpstr>University of Melbourne Patterns</vt:lpstr>
      <vt:lpstr>University of Melbourne-Layout B</vt:lpstr>
      <vt:lpstr>COMP90050  Advanced Database Systems</vt:lpstr>
      <vt:lpstr>Core Concepts of Database management system </vt:lpstr>
      <vt:lpstr>Disk writes</vt:lpstr>
      <vt:lpstr>Updating disk block</vt:lpstr>
      <vt:lpstr>Updating disk block</vt:lpstr>
      <vt:lpstr>Updating disk block</vt:lpstr>
      <vt:lpstr>PowerPoint Presentation</vt:lpstr>
      <vt:lpstr>Some configurations</vt:lpstr>
      <vt:lpstr>PowerPoint Presentation</vt:lpstr>
      <vt:lpstr>Core Concepts of Database management system </vt:lpstr>
      <vt:lpstr>Crash recovery</vt:lpstr>
      <vt:lpstr>Memory hierarchy – week 1’s lecture</vt:lpstr>
      <vt:lpstr>PowerPoint Presentation</vt:lpstr>
      <vt:lpstr>PowerPoint Presentation</vt:lpstr>
      <vt:lpstr>Combining this knowledge with other topics we learnt before</vt:lpstr>
      <vt:lpstr>Combining this knowledge with other topics we learnt before</vt:lpstr>
      <vt:lpstr>Combining this knowledge with other topics we learnt before</vt:lpstr>
      <vt:lpstr>What we want if a crash happens</vt:lpstr>
      <vt:lpstr>Crash recovery intro -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B  with image </dc:title>
  <dc:creator>Farhana Choudhury</dc:creator>
  <cp:lastModifiedBy>Farhana Choudhury</cp:lastModifiedBy>
  <cp:revision>173</cp:revision>
  <dcterms:created xsi:type="dcterms:W3CDTF">2020-12-03T11:09:26Z</dcterms:created>
  <dcterms:modified xsi:type="dcterms:W3CDTF">2024-09-18T04:11:36Z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0x0101008C0C26A48D83E246BCC180686CF30DBF</vt:lpwstr>
  </property>
</Properties>
</file>

<file path=docProps/thumbnail.jpeg>
</file>